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sldIdLst>
    <p:sldId id="281" r:id="rId2"/>
    <p:sldId id="265" r:id="rId3"/>
    <p:sldId id="271" r:id="rId4"/>
    <p:sldId id="263" r:id="rId5"/>
    <p:sldId id="268" r:id="rId6"/>
    <p:sldId id="269" r:id="rId7"/>
    <p:sldId id="260" r:id="rId8"/>
    <p:sldId id="261" r:id="rId9"/>
    <p:sldId id="262" r:id="rId10"/>
    <p:sldId id="257" r:id="rId11"/>
    <p:sldId id="258" r:id="rId12"/>
    <p:sldId id="272" r:id="rId13"/>
    <p:sldId id="270" r:id="rId14"/>
    <p:sldId id="275" r:id="rId15"/>
    <p:sldId id="277" r:id="rId16"/>
    <p:sldId id="276" r:id="rId17"/>
    <p:sldId id="279" r:id="rId18"/>
    <p:sldId id="280" r:id="rId19"/>
    <p:sldId id="266" r:id="rId20"/>
    <p:sldId id="256" r:id="rId21"/>
    <p:sldId id="267" r:id="rId22"/>
    <p:sldId id="274" r:id="rId2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51"/>
    <p:restoredTop sz="93469"/>
  </p:normalViewPr>
  <p:slideViewPr>
    <p:cSldViewPr snapToGrid="0" snapToObjects="1">
      <p:cViewPr varScale="1">
        <p:scale>
          <a:sx n="119" d="100"/>
          <a:sy n="119" d="100"/>
        </p:scale>
        <p:origin x="5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EBC55-5864-427B-84CF-6441AA82B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745" y="1205037"/>
            <a:ext cx="7744993" cy="2541336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B52BDB-18E0-4991-A6F2-7AD542015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6745" y="3949332"/>
            <a:ext cx="7744993" cy="2006735"/>
          </a:xfrm>
        </p:spPr>
        <p:txBody>
          <a:bodyPr>
            <a:normAutofit/>
          </a:bodyPr>
          <a:lstStyle>
            <a:lvl1pPr marL="0" indent="0" algn="l">
              <a:buNone/>
              <a:defRPr sz="20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0ABC6-907E-47DE-8E40-61F2DD1B4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5/17/22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AB158-6097-43A1-90B6-406F9367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E077-FF20-4DD9-92B5-EE1C4D615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3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071ABCB-C306-49F0-8D5D-0B890583C1CE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4A67F94-2250-4B3A-8424-1BC0A0BCB3FF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FB942D8-95BE-4CFD-BFCC-26209EC192CE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DF6499A-D398-4CBC-AA22-4277539430FC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91493C-6480-4A3F-8836-1727CBA3C849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46BFEE-D3D9-4B18-BA88-49F7C7D26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186" y="959587"/>
            <a:ext cx="9076329" cy="10642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EA5BD3-1A63-4F94-ADFA-5CA2A414D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148186" y="2248257"/>
            <a:ext cx="9076329" cy="365015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1888E-6FA1-446E-A77C-7D26923F6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5/17/22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3313F-58CA-4397-A3B4-71B068D1E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C6AB3-89E2-4B6A-A5F3-3FB781C1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47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7BC2869-B8E0-44C7-801E-BA0C2C1B5E82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EB8F-94FA-4A87-AA80-066173AA5C5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4F9817E-A26F-4D7B-82A1-FA647EE4C86F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E734839-B51C-4112-A4D8-DDFCB7F84A6F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DFF651-C17F-4B2C-A962-32FA4958BCFA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9B263D-CDF8-431B-A5D1-968764913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31030" y="866253"/>
            <a:ext cx="2222769" cy="531071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B6B9BE-E660-4F3A-ABA1-86667DC13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66253"/>
            <a:ext cx="8164286" cy="531071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82700-F509-4302-AE0E-6CC56401A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5/17/22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3BD63-5B0C-4FB3-8434-8EA1A84F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3E9EB-019B-4F03-8147-D6CBA6B1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35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31C13-CF9D-4E82-A5B4-91008DCD2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06FD2-89E8-4415-ADF7-22F4A4C25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CBBFF-8889-497F-B4CA-A031E8DD3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5/17/22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78DAF-985B-4BB4-ADA9-02EA979F1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10DBC-42B5-46AB-B36A-B39128E6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07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1B6E7-01C8-4375-B7C7-596CD119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83229"/>
            <a:ext cx="8214179" cy="330313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41675-8F3E-47CC-9573-D853C506D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295900"/>
            <a:ext cx="8214179" cy="7937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19F49-690E-49EC-BD41-75A18C9E3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5/17/22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C9E70-1401-468E-97DE-4255CA222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BE14C-9127-4582-A006-2AEA93AF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71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34DF9-FA60-4E7B-BDE8-C0F9AFE63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F1133-890E-4E96-AEDD-0F921E26F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6745" y="2250798"/>
            <a:ext cx="4445899" cy="37526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4763B4-4987-4303-9640-54B67DD75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7174" y="2250798"/>
            <a:ext cx="4445899" cy="37526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94AAD8-D444-410E-98EC-47076908F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5/17/22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72F01E-6867-4604-8B58-F65BCC820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43D87-0EC8-43C7-9D1B-46DB52129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82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05AE-70FD-4CEE-BDFB-D5C0A3D35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5" y="960120"/>
            <a:ext cx="9196928" cy="106070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091E2-4532-4D16-827E-4DB0688F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7153" y="2062842"/>
            <a:ext cx="4445899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2B53BE-9EDA-4D07-A042-0D101FAB9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6745" y="2882837"/>
            <a:ext cx="4446642" cy="3343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DFDFC1-7510-4F8E-A831-ABA33D977A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25280" y="2062842"/>
            <a:ext cx="4467794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2A42F0-9A48-4946-8BA8-394CBF01A0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24868" y="2882837"/>
            <a:ext cx="4468541" cy="3343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0FC563-D319-494F-AA63-0BDF1D25E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5/17/22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42F4FE-433A-42F6-8A73-AD843352B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575352-FC7F-4BA8-940F-2F920C28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67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B3FB5-4B13-4412-9F42-62450D6AA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C87ECA-0E5D-4DD2-B664-DF351875F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5/17/22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E2406B-A925-466A-AF79-D0A4E0EA4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61B050-D381-4E1A-88DD-361F0EE9D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94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8BF592-6A15-4999-ACFA-A535A113B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5/17/22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19EFC1-AD45-4610-8FC6-2058F55E4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DF506-CFF9-4BD2-8D76-33779277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19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77674-EAFF-4CAE-A685-8AEA617D0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94014"/>
            <a:ext cx="3932237" cy="143691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3A185-E15D-46FD-A4FB-709A8B5D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94014"/>
            <a:ext cx="6172200" cy="47670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086F7-5F48-40D6-B4E3-1347EA21B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2"/>
            <a:ext cx="3932237" cy="32509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F4FC41-0A32-438D-9A47-F932AB492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5/17/22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F0F85D-CB6B-48E8-B56F-81472CE94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E120E-E239-4B93-AC67-210D23BD2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94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1F02C-5A08-45D4-AFE1-8EF0E6DEC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65120"/>
            <a:ext cx="3932237" cy="146580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2EF863-20E6-4CF9-A179-0A2A52E5F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CFB1A-5B7E-45DA-9713-0CD8E3121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4"/>
            <a:ext cx="3932237" cy="325097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EFD67F-901E-4423-A48F-41F00ECA5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5/17/22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B04982-0749-4F34-A4DB-DDC12BD4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38447-AEAF-40D9-B3D3-94404C144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72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206359A-F1E3-49EE-BBC2-40888C4A3628}"/>
              </a:ext>
            </a:extLst>
          </p:cNvPr>
          <p:cNvGrpSpPr/>
          <p:nvPr/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11B74D-DF90-4993-88AE-4D05C91F2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4" y="959587"/>
            <a:ext cx="9076329" cy="1064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B3DE9-A495-4E75-819D-E0B2E5505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6744" y="2248257"/>
            <a:ext cx="9076329" cy="3650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430AC-DB07-423B-A52A-0065639AF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66975" y="6356350"/>
            <a:ext cx="2960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11008460-8B2F-4AAA-A4E2-10730069204C}" type="datetimeFigureOut">
              <a:rPr lang="en-US" smtClean="0"/>
              <a:pPr/>
              <a:t>5/17/22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FAFC9-FA18-4C55-8C92-B17603CAE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6745" y="501128"/>
            <a:ext cx="33113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5A493-61FB-4764-90B6-8CC218A78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9498" y="6356350"/>
            <a:ext cx="5154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0946259B-8396-46CD-AD42-FDEDA89DA27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571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8" r:id="rId6"/>
    <p:sldLayoutId id="2147483693" r:id="rId7"/>
    <p:sldLayoutId id="2147483694" r:id="rId8"/>
    <p:sldLayoutId id="2147483695" r:id="rId9"/>
    <p:sldLayoutId id="2147483697" r:id="rId10"/>
    <p:sldLayoutId id="2147483696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SzPct val="150000"/>
        <a:buFont typeface="Goudy Old Style" panose="02020502050305020303" pitchFamily="18" charset="0"/>
        <a:buChar char="∙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7C80B9C-CCB9-42D2-B7D6-BDA09F3EA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3EA80D9-EC99-4C94-ABB8-7762505E3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26904" y="2026"/>
            <a:ext cx="2249810" cy="2294745"/>
          </a:xfrm>
          <a:custGeom>
            <a:avLst/>
            <a:gdLst>
              <a:gd name="connsiteX0" fmla="*/ 49162 w 2249810"/>
              <a:gd name="connsiteY0" fmla="*/ 0 h 2294745"/>
              <a:gd name="connsiteX1" fmla="*/ 2200648 w 2249810"/>
              <a:gd name="connsiteY1" fmla="*/ 0 h 2294745"/>
              <a:gd name="connsiteX2" fmla="*/ 2210105 w 2249810"/>
              <a:gd name="connsiteY2" fmla="*/ 23601 h 2294745"/>
              <a:gd name="connsiteX3" fmla="*/ 2249810 w 2249810"/>
              <a:gd name="connsiteY3" fmla="*/ 326934 h 2294745"/>
              <a:gd name="connsiteX4" fmla="*/ 2249810 w 2249810"/>
              <a:gd name="connsiteY4" fmla="*/ 422824 h 2294745"/>
              <a:gd name="connsiteX5" fmla="*/ 2249810 w 2249810"/>
              <a:gd name="connsiteY5" fmla="*/ 696534 h 2294745"/>
              <a:gd name="connsiteX6" fmla="*/ 2249810 w 2249810"/>
              <a:gd name="connsiteY6" fmla="*/ 848826 h 2294745"/>
              <a:gd name="connsiteX7" fmla="*/ 2249810 w 2249810"/>
              <a:gd name="connsiteY7" fmla="*/ 1058531 h 2294745"/>
              <a:gd name="connsiteX8" fmla="*/ 2249810 w 2249810"/>
              <a:gd name="connsiteY8" fmla="*/ 1218426 h 2294745"/>
              <a:gd name="connsiteX9" fmla="*/ 1955981 w 2249810"/>
              <a:gd name="connsiteY9" fmla="*/ 1845313 h 2294745"/>
              <a:gd name="connsiteX10" fmla="*/ 1225437 w 2249810"/>
              <a:gd name="connsiteY10" fmla="*/ 2208220 h 2294745"/>
              <a:gd name="connsiteX11" fmla="*/ 1123061 w 2249810"/>
              <a:gd name="connsiteY11" fmla="*/ 2294745 h 2294745"/>
              <a:gd name="connsiteX12" fmla="*/ 1024372 w 2249810"/>
              <a:gd name="connsiteY12" fmla="*/ 2208220 h 2294745"/>
              <a:gd name="connsiteX13" fmla="*/ 293828 w 2249810"/>
              <a:gd name="connsiteY13" fmla="*/ 1845313 h 2294745"/>
              <a:gd name="connsiteX14" fmla="*/ 0 w 2249810"/>
              <a:gd name="connsiteY14" fmla="*/ 1218426 h 2294745"/>
              <a:gd name="connsiteX15" fmla="*/ 0 w 2249810"/>
              <a:gd name="connsiteY15" fmla="*/ 1058531 h 2294745"/>
              <a:gd name="connsiteX16" fmla="*/ 0 w 2249810"/>
              <a:gd name="connsiteY16" fmla="*/ 848826 h 2294745"/>
              <a:gd name="connsiteX17" fmla="*/ 0 w 2249810"/>
              <a:gd name="connsiteY17" fmla="*/ 696534 h 2294745"/>
              <a:gd name="connsiteX18" fmla="*/ 0 w 2249810"/>
              <a:gd name="connsiteY18" fmla="*/ 422824 h 2294745"/>
              <a:gd name="connsiteX19" fmla="*/ 0 w 2249810"/>
              <a:gd name="connsiteY19" fmla="*/ 326934 h 2294745"/>
              <a:gd name="connsiteX20" fmla="*/ 39705 w 2249810"/>
              <a:gd name="connsiteY20" fmla="*/ 23601 h 229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49810" h="2294745">
                <a:moveTo>
                  <a:pt x="49162" y="0"/>
                </a:moveTo>
                <a:lnTo>
                  <a:pt x="2200648" y="0"/>
                </a:lnTo>
                <a:lnTo>
                  <a:pt x="2210105" y="23601"/>
                </a:lnTo>
                <a:cubicBezTo>
                  <a:pt x="2236898" y="106934"/>
                  <a:pt x="2249810" y="205568"/>
                  <a:pt x="2249810" y="326934"/>
                </a:cubicBezTo>
                <a:lnTo>
                  <a:pt x="2249810" y="422824"/>
                </a:lnTo>
                <a:lnTo>
                  <a:pt x="2249810" y="696534"/>
                </a:lnTo>
                <a:lnTo>
                  <a:pt x="2249810" y="848826"/>
                </a:lnTo>
                <a:lnTo>
                  <a:pt x="2249810" y="1058531"/>
                </a:lnTo>
                <a:lnTo>
                  <a:pt x="2249810" y="1218426"/>
                </a:lnTo>
                <a:cubicBezTo>
                  <a:pt x="2249810" y="1542068"/>
                  <a:pt x="2157989" y="1704061"/>
                  <a:pt x="1955981" y="1845313"/>
                </a:cubicBezTo>
                <a:cubicBezTo>
                  <a:pt x="1745898" y="1967026"/>
                  <a:pt x="1470144" y="2019115"/>
                  <a:pt x="1225437" y="2208220"/>
                </a:cubicBezTo>
                <a:lnTo>
                  <a:pt x="1123061" y="2294745"/>
                </a:lnTo>
                <a:lnTo>
                  <a:pt x="1024372" y="2208220"/>
                </a:lnTo>
                <a:cubicBezTo>
                  <a:pt x="779664" y="2019115"/>
                  <a:pt x="503910" y="1967026"/>
                  <a:pt x="293828" y="1845313"/>
                </a:cubicBezTo>
                <a:cubicBezTo>
                  <a:pt x="91820" y="1704061"/>
                  <a:pt x="0" y="1542068"/>
                  <a:pt x="0" y="1218426"/>
                </a:cubicBezTo>
                <a:lnTo>
                  <a:pt x="0" y="1058531"/>
                </a:lnTo>
                <a:lnTo>
                  <a:pt x="0" y="848826"/>
                </a:lnTo>
                <a:lnTo>
                  <a:pt x="0" y="696534"/>
                </a:lnTo>
                <a:lnTo>
                  <a:pt x="0" y="422824"/>
                </a:lnTo>
                <a:lnTo>
                  <a:pt x="0" y="326934"/>
                </a:lnTo>
                <a:cubicBezTo>
                  <a:pt x="0" y="205568"/>
                  <a:pt x="12912" y="106934"/>
                  <a:pt x="39705" y="23601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918B527-C081-4529-B0DA-36A5DF890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97154" y="1907348"/>
            <a:ext cx="1594846" cy="3044131"/>
          </a:xfrm>
          <a:custGeom>
            <a:avLst/>
            <a:gdLst>
              <a:gd name="connsiteX0" fmla="*/ 1126749 w 1594846"/>
              <a:gd name="connsiteY0" fmla="*/ 0 h 3044131"/>
              <a:gd name="connsiteX1" fmla="*/ 1225438 w 1594846"/>
              <a:gd name="connsiteY1" fmla="*/ 86525 h 3044131"/>
              <a:gd name="connsiteX2" fmla="*/ 1413279 w 1594846"/>
              <a:gd name="connsiteY2" fmla="*/ 205892 h 3044131"/>
              <a:gd name="connsiteX3" fmla="*/ 1594846 w 1594846"/>
              <a:gd name="connsiteY3" fmla="*/ 289191 h 3044131"/>
              <a:gd name="connsiteX4" fmla="*/ 1594846 w 1594846"/>
              <a:gd name="connsiteY4" fmla="*/ 2754939 h 3044131"/>
              <a:gd name="connsiteX5" fmla="*/ 1413277 w 1594846"/>
              <a:gd name="connsiteY5" fmla="*/ 2838239 h 3044131"/>
              <a:gd name="connsiteX6" fmla="*/ 1225436 w 1594846"/>
              <a:gd name="connsiteY6" fmla="*/ 2957606 h 3044131"/>
              <a:gd name="connsiteX7" fmla="*/ 1123061 w 1594846"/>
              <a:gd name="connsiteY7" fmla="*/ 3044131 h 3044131"/>
              <a:gd name="connsiteX8" fmla="*/ 1024372 w 1594846"/>
              <a:gd name="connsiteY8" fmla="*/ 2957606 h 3044131"/>
              <a:gd name="connsiteX9" fmla="*/ 293828 w 1594846"/>
              <a:gd name="connsiteY9" fmla="*/ 2594699 h 3044131"/>
              <a:gd name="connsiteX10" fmla="*/ 0 w 1594846"/>
              <a:gd name="connsiteY10" fmla="*/ 1967812 h 3044131"/>
              <a:gd name="connsiteX11" fmla="*/ 0 w 1594846"/>
              <a:gd name="connsiteY11" fmla="*/ 1807917 h 3044131"/>
              <a:gd name="connsiteX12" fmla="*/ 0 w 1594846"/>
              <a:gd name="connsiteY12" fmla="*/ 1598212 h 3044131"/>
              <a:gd name="connsiteX13" fmla="*/ 0 w 1594846"/>
              <a:gd name="connsiteY13" fmla="*/ 1445920 h 3044131"/>
              <a:gd name="connsiteX14" fmla="*/ 0 w 1594846"/>
              <a:gd name="connsiteY14" fmla="*/ 1172210 h 3044131"/>
              <a:gd name="connsiteX15" fmla="*/ 0 w 1594846"/>
              <a:gd name="connsiteY15" fmla="*/ 1076320 h 3044131"/>
              <a:gd name="connsiteX16" fmla="*/ 293829 w 1594846"/>
              <a:gd name="connsiteY16" fmla="*/ 449433 h 3044131"/>
              <a:gd name="connsiteX17" fmla="*/ 1024374 w 1594846"/>
              <a:gd name="connsiteY17" fmla="*/ 86525 h 304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94846" h="3044131">
                <a:moveTo>
                  <a:pt x="1126749" y="0"/>
                </a:moveTo>
                <a:lnTo>
                  <a:pt x="1225438" y="86525"/>
                </a:lnTo>
                <a:cubicBezTo>
                  <a:pt x="1286615" y="133801"/>
                  <a:pt x="1349732" y="172514"/>
                  <a:pt x="1413279" y="205892"/>
                </a:cubicBezTo>
                <a:lnTo>
                  <a:pt x="1594846" y="289191"/>
                </a:lnTo>
                <a:lnTo>
                  <a:pt x="1594846" y="2754939"/>
                </a:lnTo>
                <a:lnTo>
                  <a:pt x="1413277" y="2838239"/>
                </a:lnTo>
                <a:cubicBezTo>
                  <a:pt x="1349730" y="2871617"/>
                  <a:pt x="1286613" y="2910330"/>
                  <a:pt x="1225436" y="2957606"/>
                </a:cubicBezTo>
                <a:lnTo>
                  <a:pt x="1123061" y="3044131"/>
                </a:lnTo>
                <a:lnTo>
                  <a:pt x="1024372" y="2957606"/>
                </a:lnTo>
                <a:cubicBezTo>
                  <a:pt x="779664" y="2768501"/>
                  <a:pt x="503910" y="2716412"/>
                  <a:pt x="293828" y="2594699"/>
                </a:cubicBezTo>
                <a:cubicBezTo>
                  <a:pt x="91820" y="2453447"/>
                  <a:pt x="0" y="2291454"/>
                  <a:pt x="0" y="1967812"/>
                </a:cubicBezTo>
                <a:lnTo>
                  <a:pt x="0" y="1807917"/>
                </a:lnTo>
                <a:lnTo>
                  <a:pt x="0" y="1598212"/>
                </a:lnTo>
                <a:lnTo>
                  <a:pt x="0" y="1445920"/>
                </a:lnTo>
                <a:lnTo>
                  <a:pt x="0" y="1172210"/>
                </a:lnTo>
                <a:lnTo>
                  <a:pt x="0" y="1076320"/>
                </a:lnTo>
                <a:cubicBezTo>
                  <a:pt x="0" y="752678"/>
                  <a:pt x="91821" y="590684"/>
                  <a:pt x="293829" y="449433"/>
                </a:cubicBezTo>
                <a:cubicBezTo>
                  <a:pt x="503912" y="327719"/>
                  <a:pt x="779665" y="275630"/>
                  <a:pt x="1024374" y="86525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C95395D-578F-4882-9B5C-4B27682FF1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65700" y="7622"/>
            <a:ext cx="2372219" cy="2371961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4282900 w 4447989"/>
              <a:gd name="connsiteY0" fmla="*/ 2048959 h 5795027"/>
              <a:gd name="connsiteX1" fmla="*/ 4282900 w 4447989"/>
              <a:gd name="connsiteY1" fmla="*/ 2231503 h 5795027"/>
              <a:gd name="connsiteX2" fmla="*/ 4282900 w 4447989"/>
              <a:gd name="connsiteY2" fmla="*/ 2752557 h 5795027"/>
              <a:gd name="connsiteX3" fmla="*/ 4282900 w 4447989"/>
              <a:gd name="connsiteY3" fmla="*/ 3042471 h 5795027"/>
              <a:gd name="connsiteX4" fmla="*/ 4282900 w 4447989"/>
              <a:gd name="connsiteY4" fmla="*/ 3441681 h 5795027"/>
              <a:gd name="connsiteX5" fmla="*/ 4282900 w 4447989"/>
              <a:gd name="connsiteY5" fmla="*/ 3746068 h 5795027"/>
              <a:gd name="connsiteX6" fmla="*/ 3723546 w 4447989"/>
              <a:gd name="connsiteY6" fmla="*/ 4939455 h 5795027"/>
              <a:gd name="connsiteX7" fmla="*/ 2332829 w 4447989"/>
              <a:gd name="connsiteY7" fmla="*/ 5630311 h 5795027"/>
              <a:gd name="connsiteX8" fmla="*/ 2137940 w 4447989"/>
              <a:gd name="connsiteY8" fmla="*/ 5795027 h 5795027"/>
              <a:gd name="connsiteX9" fmla="*/ 1950069 w 4447989"/>
              <a:gd name="connsiteY9" fmla="*/ 5630311 h 5795027"/>
              <a:gd name="connsiteX10" fmla="*/ 559353 w 4447989"/>
              <a:gd name="connsiteY10" fmla="*/ 4939455 h 5795027"/>
              <a:gd name="connsiteX11" fmla="*/ 0 w 4447989"/>
              <a:gd name="connsiteY11" fmla="*/ 3746068 h 5795027"/>
              <a:gd name="connsiteX12" fmla="*/ 0 w 4447989"/>
              <a:gd name="connsiteY12" fmla="*/ 3441681 h 5795027"/>
              <a:gd name="connsiteX13" fmla="*/ 0 w 4447989"/>
              <a:gd name="connsiteY13" fmla="*/ 3042471 h 5795027"/>
              <a:gd name="connsiteX14" fmla="*/ 0 w 4447989"/>
              <a:gd name="connsiteY14" fmla="*/ 2752557 h 5795027"/>
              <a:gd name="connsiteX15" fmla="*/ 0 w 4447989"/>
              <a:gd name="connsiteY15" fmla="*/ 2231503 h 5795027"/>
              <a:gd name="connsiteX16" fmla="*/ 0 w 4447989"/>
              <a:gd name="connsiteY16" fmla="*/ 2048959 h 5795027"/>
              <a:gd name="connsiteX17" fmla="*/ 559354 w 4447989"/>
              <a:gd name="connsiteY17" fmla="*/ 855573 h 5795027"/>
              <a:gd name="connsiteX18" fmla="*/ 1950071 w 4447989"/>
              <a:gd name="connsiteY18" fmla="*/ 164715 h 5795027"/>
              <a:gd name="connsiteX19" fmla="*/ 2144960 w 4447989"/>
              <a:gd name="connsiteY19" fmla="*/ 0 h 5795027"/>
              <a:gd name="connsiteX20" fmla="*/ 2332832 w 4447989"/>
              <a:gd name="connsiteY20" fmla="*/ 164715 h 5795027"/>
              <a:gd name="connsiteX21" fmla="*/ 3723546 w 4447989"/>
              <a:gd name="connsiteY21" fmla="*/ 855573 h 5795027"/>
              <a:gd name="connsiteX22" fmla="*/ 4447989 w 4447989"/>
              <a:gd name="connsiteY22" fmla="*/ 2214048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48071 w 4282900"/>
              <a:gd name="connsiteY0" fmla="*/ 1519558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48071 w 4292243"/>
              <a:gd name="connsiteY0" fmla="*/ 1519558 h 5795027"/>
              <a:gd name="connsiteX1" fmla="*/ 4282900 w 4292243"/>
              <a:gd name="connsiteY1" fmla="*/ 2231503 h 5795027"/>
              <a:gd name="connsiteX2" fmla="*/ 4282900 w 4292243"/>
              <a:gd name="connsiteY2" fmla="*/ 2752557 h 5795027"/>
              <a:gd name="connsiteX3" fmla="*/ 4282900 w 4292243"/>
              <a:gd name="connsiteY3" fmla="*/ 3042471 h 5795027"/>
              <a:gd name="connsiteX4" fmla="*/ 4282900 w 4292243"/>
              <a:gd name="connsiteY4" fmla="*/ 3441681 h 5795027"/>
              <a:gd name="connsiteX5" fmla="*/ 4282900 w 4292243"/>
              <a:gd name="connsiteY5" fmla="*/ 3746068 h 5795027"/>
              <a:gd name="connsiteX6" fmla="*/ 3723546 w 4292243"/>
              <a:gd name="connsiteY6" fmla="*/ 4939455 h 5795027"/>
              <a:gd name="connsiteX7" fmla="*/ 2332829 w 4292243"/>
              <a:gd name="connsiteY7" fmla="*/ 5630311 h 5795027"/>
              <a:gd name="connsiteX8" fmla="*/ 2137940 w 4292243"/>
              <a:gd name="connsiteY8" fmla="*/ 5795027 h 5795027"/>
              <a:gd name="connsiteX9" fmla="*/ 1950069 w 4292243"/>
              <a:gd name="connsiteY9" fmla="*/ 5630311 h 5795027"/>
              <a:gd name="connsiteX10" fmla="*/ 559353 w 4292243"/>
              <a:gd name="connsiteY10" fmla="*/ 4939455 h 5795027"/>
              <a:gd name="connsiteX11" fmla="*/ 0 w 4292243"/>
              <a:gd name="connsiteY11" fmla="*/ 3746068 h 5795027"/>
              <a:gd name="connsiteX12" fmla="*/ 0 w 4292243"/>
              <a:gd name="connsiteY12" fmla="*/ 3441681 h 5795027"/>
              <a:gd name="connsiteX13" fmla="*/ 0 w 4292243"/>
              <a:gd name="connsiteY13" fmla="*/ 3042471 h 5795027"/>
              <a:gd name="connsiteX14" fmla="*/ 0 w 4292243"/>
              <a:gd name="connsiteY14" fmla="*/ 2752557 h 5795027"/>
              <a:gd name="connsiteX15" fmla="*/ 0 w 4292243"/>
              <a:gd name="connsiteY15" fmla="*/ 2231503 h 5795027"/>
              <a:gd name="connsiteX16" fmla="*/ 0 w 4292243"/>
              <a:gd name="connsiteY16" fmla="*/ 2048959 h 5795027"/>
              <a:gd name="connsiteX17" fmla="*/ 559354 w 4292243"/>
              <a:gd name="connsiteY17" fmla="*/ 855573 h 5795027"/>
              <a:gd name="connsiteX18" fmla="*/ 1950071 w 4292243"/>
              <a:gd name="connsiteY18" fmla="*/ 164715 h 5795027"/>
              <a:gd name="connsiteX19" fmla="*/ 2144960 w 4292243"/>
              <a:gd name="connsiteY19" fmla="*/ 0 h 5795027"/>
              <a:gd name="connsiteX20" fmla="*/ 2332832 w 4292243"/>
              <a:gd name="connsiteY20" fmla="*/ 164715 h 5795027"/>
              <a:gd name="connsiteX21" fmla="*/ 3723546 w 4292243"/>
              <a:gd name="connsiteY21" fmla="*/ 855573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2144960 w 4282900"/>
              <a:gd name="connsiteY18" fmla="*/ 0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64279 w 4282900"/>
              <a:gd name="connsiteY17" fmla="*/ 1516418 h 5795027"/>
              <a:gd name="connsiteX18" fmla="*/ 559354 w 4282900"/>
              <a:gd name="connsiteY18" fmla="*/ 855573 h 5795027"/>
              <a:gd name="connsiteX19" fmla="*/ 2144960 w 4282900"/>
              <a:gd name="connsiteY19" fmla="*/ 0 h 5795027"/>
              <a:gd name="connsiteX0" fmla="*/ 4213242 w 4282900"/>
              <a:gd name="connsiteY0" fmla="*/ 657020 h 4939454"/>
              <a:gd name="connsiteX1" fmla="*/ 4282900 w 4282900"/>
              <a:gd name="connsiteY1" fmla="*/ 1375930 h 4939454"/>
              <a:gd name="connsiteX2" fmla="*/ 4282900 w 4282900"/>
              <a:gd name="connsiteY2" fmla="*/ 1896984 h 4939454"/>
              <a:gd name="connsiteX3" fmla="*/ 4282900 w 4282900"/>
              <a:gd name="connsiteY3" fmla="*/ 2186898 h 4939454"/>
              <a:gd name="connsiteX4" fmla="*/ 4282900 w 4282900"/>
              <a:gd name="connsiteY4" fmla="*/ 2586108 h 4939454"/>
              <a:gd name="connsiteX5" fmla="*/ 4282900 w 4282900"/>
              <a:gd name="connsiteY5" fmla="*/ 2890495 h 4939454"/>
              <a:gd name="connsiteX6" fmla="*/ 3723546 w 4282900"/>
              <a:gd name="connsiteY6" fmla="*/ 4083882 h 4939454"/>
              <a:gd name="connsiteX7" fmla="*/ 2332829 w 4282900"/>
              <a:gd name="connsiteY7" fmla="*/ 4774738 h 4939454"/>
              <a:gd name="connsiteX8" fmla="*/ 2137940 w 4282900"/>
              <a:gd name="connsiteY8" fmla="*/ 4939454 h 4939454"/>
              <a:gd name="connsiteX9" fmla="*/ 1950069 w 4282900"/>
              <a:gd name="connsiteY9" fmla="*/ 4774738 h 4939454"/>
              <a:gd name="connsiteX10" fmla="*/ 559353 w 4282900"/>
              <a:gd name="connsiteY10" fmla="*/ 4083882 h 4939454"/>
              <a:gd name="connsiteX11" fmla="*/ 0 w 4282900"/>
              <a:gd name="connsiteY11" fmla="*/ 2890495 h 4939454"/>
              <a:gd name="connsiteX12" fmla="*/ 0 w 4282900"/>
              <a:gd name="connsiteY12" fmla="*/ 2586108 h 4939454"/>
              <a:gd name="connsiteX13" fmla="*/ 0 w 4282900"/>
              <a:gd name="connsiteY13" fmla="*/ 2186898 h 4939454"/>
              <a:gd name="connsiteX14" fmla="*/ 0 w 4282900"/>
              <a:gd name="connsiteY14" fmla="*/ 1896984 h 4939454"/>
              <a:gd name="connsiteX15" fmla="*/ 0 w 4282900"/>
              <a:gd name="connsiteY15" fmla="*/ 1375930 h 4939454"/>
              <a:gd name="connsiteX16" fmla="*/ 0 w 4282900"/>
              <a:gd name="connsiteY16" fmla="*/ 1193386 h 4939454"/>
              <a:gd name="connsiteX17" fmla="*/ 64279 w 4282900"/>
              <a:gd name="connsiteY17" fmla="*/ 660845 h 4939454"/>
              <a:gd name="connsiteX18" fmla="*/ 559354 w 4282900"/>
              <a:gd name="connsiteY18" fmla="*/ 0 h 4939454"/>
              <a:gd name="connsiteX0" fmla="*/ 4213242 w 4282900"/>
              <a:gd name="connsiteY0" fmla="*/ 0 h 4282434"/>
              <a:gd name="connsiteX1" fmla="*/ 4282900 w 4282900"/>
              <a:gd name="connsiteY1" fmla="*/ 718910 h 4282434"/>
              <a:gd name="connsiteX2" fmla="*/ 4282900 w 4282900"/>
              <a:gd name="connsiteY2" fmla="*/ 1239964 h 4282434"/>
              <a:gd name="connsiteX3" fmla="*/ 4282900 w 4282900"/>
              <a:gd name="connsiteY3" fmla="*/ 1529878 h 4282434"/>
              <a:gd name="connsiteX4" fmla="*/ 4282900 w 4282900"/>
              <a:gd name="connsiteY4" fmla="*/ 1929088 h 4282434"/>
              <a:gd name="connsiteX5" fmla="*/ 4282900 w 4282900"/>
              <a:gd name="connsiteY5" fmla="*/ 2233475 h 4282434"/>
              <a:gd name="connsiteX6" fmla="*/ 3723546 w 4282900"/>
              <a:gd name="connsiteY6" fmla="*/ 3426862 h 4282434"/>
              <a:gd name="connsiteX7" fmla="*/ 2332829 w 4282900"/>
              <a:gd name="connsiteY7" fmla="*/ 4117718 h 4282434"/>
              <a:gd name="connsiteX8" fmla="*/ 2137940 w 4282900"/>
              <a:gd name="connsiteY8" fmla="*/ 4282434 h 4282434"/>
              <a:gd name="connsiteX9" fmla="*/ 1950069 w 4282900"/>
              <a:gd name="connsiteY9" fmla="*/ 4117718 h 4282434"/>
              <a:gd name="connsiteX10" fmla="*/ 559353 w 4282900"/>
              <a:gd name="connsiteY10" fmla="*/ 3426862 h 4282434"/>
              <a:gd name="connsiteX11" fmla="*/ 0 w 4282900"/>
              <a:gd name="connsiteY11" fmla="*/ 2233475 h 4282434"/>
              <a:gd name="connsiteX12" fmla="*/ 0 w 4282900"/>
              <a:gd name="connsiteY12" fmla="*/ 1929088 h 4282434"/>
              <a:gd name="connsiteX13" fmla="*/ 0 w 4282900"/>
              <a:gd name="connsiteY13" fmla="*/ 1529878 h 4282434"/>
              <a:gd name="connsiteX14" fmla="*/ 0 w 4282900"/>
              <a:gd name="connsiteY14" fmla="*/ 1239964 h 4282434"/>
              <a:gd name="connsiteX15" fmla="*/ 0 w 4282900"/>
              <a:gd name="connsiteY15" fmla="*/ 718910 h 4282434"/>
              <a:gd name="connsiteX16" fmla="*/ 0 w 4282900"/>
              <a:gd name="connsiteY16" fmla="*/ 536366 h 4282434"/>
              <a:gd name="connsiteX17" fmla="*/ 64279 w 4282900"/>
              <a:gd name="connsiteY17" fmla="*/ 3825 h 4282434"/>
              <a:gd name="connsiteX0" fmla="*/ 4213242 w 4282900"/>
              <a:gd name="connsiteY0" fmla="*/ 0 h 4282434"/>
              <a:gd name="connsiteX1" fmla="*/ 4282900 w 4282900"/>
              <a:gd name="connsiteY1" fmla="*/ 718910 h 4282434"/>
              <a:gd name="connsiteX2" fmla="*/ 4282900 w 4282900"/>
              <a:gd name="connsiteY2" fmla="*/ 1239964 h 4282434"/>
              <a:gd name="connsiteX3" fmla="*/ 4282900 w 4282900"/>
              <a:gd name="connsiteY3" fmla="*/ 1529878 h 4282434"/>
              <a:gd name="connsiteX4" fmla="*/ 4282900 w 4282900"/>
              <a:gd name="connsiteY4" fmla="*/ 1929088 h 4282434"/>
              <a:gd name="connsiteX5" fmla="*/ 4282900 w 4282900"/>
              <a:gd name="connsiteY5" fmla="*/ 2233475 h 4282434"/>
              <a:gd name="connsiteX6" fmla="*/ 3723546 w 4282900"/>
              <a:gd name="connsiteY6" fmla="*/ 3426862 h 4282434"/>
              <a:gd name="connsiteX7" fmla="*/ 2332829 w 4282900"/>
              <a:gd name="connsiteY7" fmla="*/ 4117718 h 4282434"/>
              <a:gd name="connsiteX8" fmla="*/ 2137940 w 4282900"/>
              <a:gd name="connsiteY8" fmla="*/ 4282434 h 4282434"/>
              <a:gd name="connsiteX9" fmla="*/ 1950069 w 4282900"/>
              <a:gd name="connsiteY9" fmla="*/ 4117718 h 4282434"/>
              <a:gd name="connsiteX10" fmla="*/ 559353 w 4282900"/>
              <a:gd name="connsiteY10" fmla="*/ 3426862 h 4282434"/>
              <a:gd name="connsiteX11" fmla="*/ 0 w 4282900"/>
              <a:gd name="connsiteY11" fmla="*/ 2233475 h 4282434"/>
              <a:gd name="connsiteX12" fmla="*/ 0 w 4282900"/>
              <a:gd name="connsiteY12" fmla="*/ 1929088 h 4282434"/>
              <a:gd name="connsiteX13" fmla="*/ 0 w 4282900"/>
              <a:gd name="connsiteY13" fmla="*/ 1529878 h 4282434"/>
              <a:gd name="connsiteX14" fmla="*/ 0 w 4282900"/>
              <a:gd name="connsiteY14" fmla="*/ 1239964 h 4282434"/>
              <a:gd name="connsiteX15" fmla="*/ 0 w 4282900"/>
              <a:gd name="connsiteY15" fmla="*/ 718910 h 4282434"/>
              <a:gd name="connsiteX16" fmla="*/ 0 w 4282900"/>
              <a:gd name="connsiteY16" fmla="*/ 536366 h 4282434"/>
              <a:gd name="connsiteX17" fmla="*/ 64279 w 4282900"/>
              <a:gd name="connsiteY17" fmla="*/ 3825 h 428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282900" h="4282434">
                <a:moveTo>
                  <a:pt x="4213242" y="0"/>
                </a:moveTo>
                <a:cubicBezTo>
                  <a:pt x="4294511" y="306972"/>
                  <a:pt x="4271290" y="481595"/>
                  <a:pt x="4282900" y="718910"/>
                </a:cubicBezTo>
                <a:lnTo>
                  <a:pt x="4282900" y="1239964"/>
                </a:lnTo>
                <a:lnTo>
                  <a:pt x="4282900" y="1529878"/>
                </a:lnTo>
                <a:lnTo>
                  <a:pt x="4282900" y="1929088"/>
                </a:lnTo>
                <a:lnTo>
                  <a:pt x="4282900" y="2233475"/>
                </a:lnTo>
                <a:cubicBezTo>
                  <a:pt x="4282900" y="2849584"/>
                  <a:pt x="4108103" y="3157966"/>
                  <a:pt x="3723546" y="3426862"/>
                </a:cubicBezTo>
                <a:cubicBezTo>
                  <a:pt x="3323617" y="3658565"/>
                  <a:pt x="2798672" y="3757725"/>
                  <a:pt x="2332829" y="4117718"/>
                </a:cubicBezTo>
                <a:lnTo>
                  <a:pt x="2137940" y="4282434"/>
                </a:lnTo>
                <a:lnTo>
                  <a:pt x="1950069" y="4117718"/>
                </a:lnTo>
                <a:cubicBezTo>
                  <a:pt x="1484225" y="3757725"/>
                  <a:pt x="959280" y="3658565"/>
                  <a:pt x="559353" y="3426862"/>
                </a:cubicBezTo>
                <a:cubicBezTo>
                  <a:pt x="174796" y="3157966"/>
                  <a:pt x="0" y="2849584"/>
                  <a:pt x="0" y="2233475"/>
                </a:cubicBezTo>
                <a:lnTo>
                  <a:pt x="0" y="1929088"/>
                </a:lnTo>
                <a:lnTo>
                  <a:pt x="0" y="1529878"/>
                </a:lnTo>
                <a:lnTo>
                  <a:pt x="0" y="1239964"/>
                </a:lnTo>
                <a:lnTo>
                  <a:pt x="0" y="718910"/>
                </a:lnTo>
                <a:lnTo>
                  <a:pt x="0" y="536366"/>
                </a:lnTo>
                <a:cubicBezTo>
                  <a:pt x="10713" y="417185"/>
                  <a:pt x="19813" y="133066"/>
                  <a:pt x="64279" y="3825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F0C88DB-0324-4DA7-A5E8-8A9C7D7C5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36649" y="1823190"/>
            <a:ext cx="1648512" cy="3209758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2976290 w 4282900"/>
              <a:gd name="connsiteY2" fmla="*/ 524033 h 5795027"/>
              <a:gd name="connsiteX3" fmla="*/ 3723546 w 4282900"/>
              <a:gd name="connsiteY3" fmla="*/ 855573 h 5795027"/>
              <a:gd name="connsiteX4" fmla="*/ 4282900 w 4282900"/>
              <a:gd name="connsiteY4" fmla="*/ 2048959 h 5795027"/>
              <a:gd name="connsiteX5" fmla="*/ 4282900 w 4282900"/>
              <a:gd name="connsiteY5" fmla="*/ 2231503 h 5795027"/>
              <a:gd name="connsiteX6" fmla="*/ 4282900 w 4282900"/>
              <a:gd name="connsiteY6" fmla="*/ 2752557 h 5795027"/>
              <a:gd name="connsiteX7" fmla="*/ 4282900 w 4282900"/>
              <a:gd name="connsiteY7" fmla="*/ 3042471 h 5795027"/>
              <a:gd name="connsiteX8" fmla="*/ 4282900 w 4282900"/>
              <a:gd name="connsiteY8" fmla="*/ 3441681 h 5795027"/>
              <a:gd name="connsiteX9" fmla="*/ 4282900 w 4282900"/>
              <a:gd name="connsiteY9" fmla="*/ 3746068 h 5795027"/>
              <a:gd name="connsiteX10" fmla="*/ 3723546 w 4282900"/>
              <a:gd name="connsiteY10" fmla="*/ 4939455 h 5795027"/>
              <a:gd name="connsiteX11" fmla="*/ 2332829 w 4282900"/>
              <a:gd name="connsiteY11" fmla="*/ 5630311 h 5795027"/>
              <a:gd name="connsiteX12" fmla="*/ 2137940 w 4282900"/>
              <a:gd name="connsiteY12" fmla="*/ 5795027 h 5795027"/>
              <a:gd name="connsiteX13" fmla="*/ 1950069 w 4282900"/>
              <a:gd name="connsiteY13" fmla="*/ 5630311 h 5795027"/>
              <a:gd name="connsiteX14" fmla="*/ 559353 w 4282900"/>
              <a:gd name="connsiteY14" fmla="*/ 4939455 h 5795027"/>
              <a:gd name="connsiteX15" fmla="*/ 0 w 4282900"/>
              <a:gd name="connsiteY15" fmla="*/ 3746068 h 5795027"/>
              <a:gd name="connsiteX16" fmla="*/ 0 w 4282900"/>
              <a:gd name="connsiteY16" fmla="*/ 3441681 h 5795027"/>
              <a:gd name="connsiteX17" fmla="*/ 0 w 4282900"/>
              <a:gd name="connsiteY17" fmla="*/ 3042471 h 5795027"/>
              <a:gd name="connsiteX18" fmla="*/ 0 w 4282900"/>
              <a:gd name="connsiteY18" fmla="*/ 2752557 h 5795027"/>
              <a:gd name="connsiteX19" fmla="*/ 0 w 4282900"/>
              <a:gd name="connsiteY19" fmla="*/ 2231503 h 5795027"/>
              <a:gd name="connsiteX20" fmla="*/ 0 w 4282900"/>
              <a:gd name="connsiteY20" fmla="*/ 2048959 h 5795027"/>
              <a:gd name="connsiteX21" fmla="*/ 559354 w 4282900"/>
              <a:gd name="connsiteY21" fmla="*/ 855573 h 5795027"/>
              <a:gd name="connsiteX22" fmla="*/ 1950071 w 4282900"/>
              <a:gd name="connsiteY22" fmla="*/ 164715 h 5795027"/>
              <a:gd name="connsiteX23" fmla="*/ 2144960 w 4282900"/>
              <a:gd name="connsiteY23" fmla="*/ 0 h 5795027"/>
              <a:gd name="connsiteX0" fmla="*/ 3723546 w 4282900"/>
              <a:gd name="connsiteY0" fmla="*/ 855573 h 5795027"/>
              <a:gd name="connsiteX1" fmla="*/ 4282900 w 4282900"/>
              <a:gd name="connsiteY1" fmla="*/ 2048959 h 5795027"/>
              <a:gd name="connsiteX2" fmla="*/ 4282900 w 4282900"/>
              <a:gd name="connsiteY2" fmla="*/ 2231503 h 5795027"/>
              <a:gd name="connsiteX3" fmla="*/ 4282900 w 4282900"/>
              <a:gd name="connsiteY3" fmla="*/ 2752557 h 5795027"/>
              <a:gd name="connsiteX4" fmla="*/ 4282900 w 4282900"/>
              <a:gd name="connsiteY4" fmla="*/ 3042471 h 5795027"/>
              <a:gd name="connsiteX5" fmla="*/ 4282900 w 4282900"/>
              <a:gd name="connsiteY5" fmla="*/ 3441681 h 5795027"/>
              <a:gd name="connsiteX6" fmla="*/ 4282900 w 4282900"/>
              <a:gd name="connsiteY6" fmla="*/ 3746068 h 5795027"/>
              <a:gd name="connsiteX7" fmla="*/ 3723546 w 4282900"/>
              <a:gd name="connsiteY7" fmla="*/ 4939455 h 5795027"/>
              <a:gd name="connsiteX8" fmla="*/ 2332829 w 4282900"/>
              <a:gd name="connsiteY8" fmla="*/ 5630311 h 5795027"/>
              <a:gd name="connsiteX9" fmla="*/ 2137940 w 4282900"/>
              <a:gd name="connsiteY9" fmla="*/ 5795027 h 5795027"/>
              <a:gd name="connsiteX10" fmla="*/ 1950069 w 4282900"/>
              <a:gd name="connsiteY10" fmla="*/ 5630311 h 5795027"/>
              <a:gd name="connsiteX11" fmla="*/ 559353 w 4282900"/>
              <a:gd name="connsiteY11" fmla="*/ 4939455 h 5795027"/>
              <a:gd name="connsiteX12" fmla="*/ 0 w 4282900"/>
              <a:gd name="connsiteY12" fmla="*/ 3746068 h 5795027"/>
              <a:gd name="connsiteX13" fmla="*/ 0 w 4282900"/>
              <a:gd name="connsiteY13" fmla="*/ 3441681 h 5795027"/>
              <a:gd name="connsiteX14" fmla="*/ 0 w 4282900"/>
              <a:gd name="connsiteY14" fmla="*/ 3042471 h 5795027"/>
              <a:gd name="connsiteX15" fmla="*/ 0 w 4282900"/>
              <a:gd name="connsiteY15" fmla="*/ 2752557 h 5795027"/>
              <a:gd name="connsiteX16" fmla="*/ 0 w 4282900"/>
              <a:gd name="connsiteY16" fmla="*/ 2231503 h 5795027"/>
              <a:gd name="connsiteX17" fmla="*/ 0 w 4282900"/>
              <a:gd name="connsiteY17" fmla="*/ 2048959 h 5795027"/>
              <a:gd name="connsiteX18" fmla="*/ 559354 w 4282900"/>
              <a:gd name="connsiteY18" fmla="*/ 855573 h 5795027"/>
              <a:gd name="connsiteX19" fmla="*/ 1950071 w 4282900"/>
              <a:gd name="connsiteY19" fmla="*/ 164715 h 5795027"/>
              <a:gd name="connsiteX20" fmla="*/ 2144960 w 4282900"/>
              <a:gd name="connsiteY20" fmla="*/ 0 h 5795027"/>
              <a:gd name="connsiteX21" fmla="*/ 2332832 w 4282900"/>
              <a:gd name="connsiteY21" fmla="*/ 164715 h 5795027"/>
              <a:gd name="connsiteX22" fmla="*/ 2976290 w 4282900"/>
              <a:gd name="connsiteY22" fmla="*/ 524033 h 5795027"/>
              <a:gd name="connsiteX23" fmla="*/ 3888635 w 4282900"/>
              <a:gd name="connsiteY23" fmla="*/ 1020662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2976290 w 4282900"/>
              <a:gd name="connsiteY21" fmla="*/ 524033 h 5795027"/>
              <a:gd name="connsiteX22" fmla="*/ 3888635 w 4282900"/>
              <a:gd name="connsiteY22" fmla="*/ 1020662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2976290 w 4282900"/>
              <a:gd name="connsiteY21" fmla="*/ 524033 h 5795027"/>
              <a:gd name="connsiteX0" fmla="*/ 4282900 w 4282900"/>
              <a:gd name="connsiteY0" fmla="*/ 2231503 h 5795027"/>
              <a:gd name="connsiteX1" fmla="*/ 4282900 w 4282900"/>
              <a:gd name="connsiteY1" fmla="*/ 2752557 h 5795027"/>
              <a:gd name="connsiteX2" fmla="*/ 4282900 w 4282900"/>
              <a:gd name="connsiteY2" fmla="*/ 3042471 h 5795027"/>
              <a:gd name="connsiteX3" fmla="*/ 4282900 w 4282900"/>
              <a:gd name="connsiteY3" fmla="*/ 3441681 h 5795027"/>
              <a:gd name="connsiteX4" fmla="*/ 4282900 w 4282900"/>
              <a:gd name="connsiteY4" fmla="*/ 3746068 h 5795027"/>
              <a:gd name="connsiteX5" fmla="*/ 3723546 w 4282900"/>
              <a:gd name="connsiteY5" fmla="*/ 4939455 h 5795027"/>
              <a:gd name="connsiteX6" fmla="*/ 2332829 w 4282900"/>
              <a:gd name="connsiteY6" fmla="*/ 5630311 h 5795027"/>
              <a:gd name="connsiteX7" fmla="*/ 2137940 w 4282900"/>
              <a:gd name="connsiteY7" fmla="*/ 5795027 h 5795027"/>
              <a:gd name="connsiteX8" fmla="*/ 1950069 w 4282900"/>
              <a:gd name="connsiteY8" fmla="*/ 5630311 h 5795027"/>
              <a:gd name="connsiteX9" fmla="*/ 559353 w 4282900"/>
              <a:gd name="connsiteY9" fmla="*/ 4939455 h 5795027"/>
              <a:gd name="connsiteX10" fmla="*/ 0 w 4282900"/>
              <a:gd name="connsiteY10" fmla="*/ 3746068 h 5795027"/>
              <a:gd name="connsiteX11" fmla="*/ 0 w 4282900"/>
              <a:gd name="connsiteY11" fmla="*/ 3441681 h 5795027"/>
              <a:gd name="connsiteX12" fmla="*/ 0 w 4282900"/>
              <a:gd name="connsiteY12" fmla="*/ 3042471 h 5795027"/>
              <a:gd name="connsiteX13" fmla="*/ 0 w 4282900"/>
              <a:gd name="connsiteY13" fmla="*/ 2752557 h 5795027"/>
              <a:gd name="connsiteX14" fmla="*/ 0 w 4282900"/>
              <a:gd name="connsiteY14" fmla="*/ 2231503 h 5795027"/>
              <a:gd name="connsiteX15" fmla="*/ 0 w 4282900"/>
              <a:gd name="connsiteY15" fmla="*/ 2048959 h 5795027"/>
              <a:gd name="connsiteX16" fmla="*/ 559354 w 4282900"/>
              <a:gd name="connsiteY16" fmla="*/ 855573 h 5795027"/>
              <a:gd name="connsiteX17" fmla="*/ 1950071 w 4282900"/>
              <a:gd name="connsiteY17" fmla="*/ 164715 h 5795027"/>
              <a:gd name="connsiteX18" fmla="*/ 2144960 w 4282900"/>
              <a:gd name="connsiteY18" fmla="*/ 0 h 5795027"/>
              <a:gd name="connsiteX19" fmla="*/ 2332832 w 4282900"/>
              <a:gd name="connsiteY19" fmla="*/ 164715 h 5795027"/>
              <a:gd name="connsiteX20" fmla="*/ 2976290 w 4282900"/>
              <a:gd name="connsiteY20" fmla="*/ 524033 h 5795027"/>
              <a:gd name="connsiteX0" fmla="*/ 4282900 w 4282900"/>
              <a:gd name="connsiteY0" fmla="*/ 2752557 h 5795027"/>
              <a:gd name="connsiteX1" fmla="*/ 4282900 w 4282900"/>
              <a:gd name="connsiteY1" fmla="*/ 3042471 h 5795027"/>
              <a:gd name="connsiteX2" fmla="*/ 4282900 w 4282900"/>
              <a:gd name="connsiteY2" fmla="*/ 3441681 h 5795027"/>
              <a:gd name="connsiteX3" fmla="*/ 4282900 w 4282900"/>
              <a:gd name="connsiteY3" fmla="*/ 3746068 h 5795027"/>
              <a:gd name="connsiteX4" fmla="*/ 3723546 w 4282900"/>
              <a:gd name="connsiteY4" fmla="*/ 4939455 h 5795027"/>
              <a:gd name="connsiteX5" fmla="*/ 2332829 w 4282900"/>
              <a:gd name="connsiteY5" fmla="*/ 5630311 h 5795027"/>
              <a:gd name="connsiteX6" fmla="*/ 2137940 w 4282900"/>
              <a:gd name="connsiteY6" fmla="*/ 5795027 h 5795027"/>
              <a:gd name="connsiteX7" fmla="*/ 1950069 w 4282900"/>
              <a:gd name="connsiteY7" fmla="*/ 5630311 h 5795027"/>
              <a:gd name="connsiteX8" fmla="*/ 559353 w 4282900"/>
              <a:gd name="connsiteY8" fmla="*/ 4939455 h 5795027"/>
              <a:gd name="connsiteX9" fmla="*/ 0 w 4282900"/>
              <a:gd name="connsiteY9" fmla="*/ 3746068 h 5795027"/>
              <a:gd name="connsiteX10" fmla="*/ 0 w 4282900"/>
              <a:gd name="connsiteY10" fmla="*/ 3441681 h 5795027"/>
              <a:gd name="connsiteX11" fmla="*/ 0 w 4282900"/>
              <a:gd name="connsiteY11" fmla="*/ 3042471 h 5795027"/>
              <a:gd name="connsiteX12" fmla="*/ 0 w 4282900"/>
              <a:gd name="connsiteY12" fmla="*/ 2752557 h 5795027"/>
              <a:gd name="connsiteX13" fmla="*/ 0 w 4282900"/>
              <a:gd name="connsiteY13" fmla="*/ 2231503 h 5795027"/>
              <a:gd name="connsiteX14" fmla="*/ 0 w 4282900"/>
              <a:gd name="connsiteY14" fmla="*/ 2048959 h 5795027"/>
              <a:gd name="connsiteX15" fmla="*/ 559354 w 4282900"/>
              <a:gd name="connsiteY15" fmla="*/ 855573 h 5795027"/>
              <a:gd name="connsiteX16" fmla="*/ 1950071 w 4282900"/>
              <a:gd name="connsiteY16" fmla="*/ 164715 h 5795027"/>
              <a:gd name="connsiteX17" fmla="*/ 2144960 w 4282900"/>
              <a:gd name="connsiteY17" fmla="*/ 0 h 5795027"/>
              <a:gd name="connsiteX18" fmla="*/ 2332832 w 4282900"/>
              <a:gd name="connsiteY18" fmla="*/ 164715 h 5795027"/>
              <a:gd name="connsiteX19" fmla="*/ 2976290 w 4282900"/>
              <a:gd name="connsiteY19" fmla="*/ 524033 h 5795027"/>
              <a:gd name="connsiteX0" fmla="*/ 4282900 w 4282900"/>
              <a:gd name="connsiteY0" fmla="*/ 3042471 h 5795027"/>
              <a:gd name="connsiteX1" fmla="*/ 4282900 w 4282900"/>
              <a:gd name="connsiteY1" fmla="*/ 3441681 h 5795027"/>
              <a:gd name="connsiteX2" fmla="*/ 4282900 w 4282900"/>
              <a:gd name="connsiteY2" fmla="*/ 3746068 h 5795027"/>
              <a:gd name="connsiteX3" fmla="*/ 3723546 w 4282900"/>
              <a:gd name="connsiteY3" fmla="*/ 4939455 h 5795027"/>
              <a:gd name="connsiteX4" fmla="*/ 2332829 w 4282900"/>
              <a:gd name="connsiteY4" fmla="*/ 5630311 h 5795027"/>
              <a:gd name="connsiteX5" fmla="*/ 2137940 w 4282900"/>
              <a:gd name="connsiteY5" fmla="*/ 5795027 h 5795027"/>
              <a:gd name="connsiteX6" fmla="*/ 1950069 w 4282900"/>
              <a:gd name="connsiteY6" fmla="*/ 5630311 h 5795027"/>
              <a:gd name="connsiteX7" fmla="*/ 559353 w 4282900"/>
              <a:gd name="connsiteY7" fmla="*/ 4939455 h 5795027"/>
              <a:gd name="connsiteX8" fmla="*/ 0 w 4282900"/>
              <a:gd name="connsiteY8" fmla="*/ 3746068 h 5795027"/>
              <a:gd name="connsiteX9" fmla="*/ 0 w 4282900"/>
              <a:gd name="connsiteY9" fmla="*/ 3441681 h 5795027"/>
              <a:gd name="connsiteX10" fmla="*/ 0 w 4282900"/>
              <a:gd name="connsiteY10" fmla="*/ 3042471 h 5795027"/>
              <a:gd name="connsiteX11" fmla="*/ 0 w 4282900"/>
              <a:gd name="connsiteY11" fmla="*/ 2752557 h 5795027"/>
              <a:gd name="connsiteX12" fmla="*/ 0 w 4282900"/>
              <a:gd name="connsiteY12" fmla="*/ 2231503 h 5795027"/>
              <a:gd name="connsiteX13" fmla="*/ 0 w 4282900"/>
              <a:gd name="connsiteY13" fmla="*/ 2048959 h 5795027"/>
              <a:gd name="connsiteX14" fmla="*/ 559354 w 4282900"/>
              <a:gd name="connsiteY14" fmla="*/ 855573 h 5795027"/>
              <a:gd name="connsiteX15" fmla="*/ 1950071 w 4282900"/>
              <a:gd name="connsiteY15" fmla="*/ 164715 h 5795027"/>
              <a:gd name="connsiteX16" fmla="*/ 2144960 w 4282900"/>
              <a:gd name="connsiteY16" fmla="*/ 0 h 5795027"/>
              <a:gd name="connsiteX17" fmla="*/ 2332832 w 4282900"/>
              <a:gd name="connsiteY17" fmla="*/ 164715 h 5795027"/>
              <a:gd name="connsiteX18" fmla="*/ 2976290 w 4282900"/>
              <a:gd name="connsiteY18" fmla="*/ 524033 h 5795027"/>
              <a:gd name="connsiteX0" fmla="*/ 4282900 w 4282900"/>
              <a:gd name="connsiteY0" fmla="*/ 3441681 h 5795027"/>
              <a:gd name="connsiteX1" fmla="*/ 4282900 w 4282900"/>
              <a:gd name="connsiteY1" fmla="*/ 3746068 h 5795027"/>
              <a:gd name="connsiteX2" fmla="*/ 3723546 w 4282900"/>
              <a:gd name="connsiteY2" fmla="*/ 4939455 h 5795027"/>
              <a:gd name="connsiteX3" fmla="*/ 2332829 w 4282900"/>
              <a:gd name="connsiteY3" fmla="*/ 5630311 h 5795027"/>
              <a:gd name="connsiteX4" fmla="*/ 2137940 w 4282900"/>
              <a:gd name="connsiteY4" fmla="*/ 5795027 h 5795027"/>
              <a:gd name="connsiteX5" fmla="*/ 1950069 w 4282900"/>
              <a:gd name="connsiteY5" fmla="*/ 5630311 h 5795027"/>
              <a:gd name="connsiteX6" fmla="*/ 559353 w 4282900"/>
              <a:gd name="connsiteY6" fmla="*/ 4939455 h 5795027"/>
              <a:gd name="connsiteX7" fmla="*/ 0 w 4282900"/>
              <a:gd name="connsiteY7" fmla="*/ 3746068 h 5795027"/>
              <a:gd name="connsiteX8" fmla="*/ 0 w 4282900"/>
              <a:gd name="connsiteY8" fmla="*/ 3441681 h 5795027"/>
              <a:gd name="connsiteX9" fmla="*/ 0 w 4282900"/>
              <a:gd name="connsiteY9" fmla="*/ 3042471 h 5795027"/>
              <a:gd name="connsiteX10" fmla="*/ 0 w 4282900"/>
              <a:gd name="connsiteY10" fmla="*/ 2752557 h 5795027"/>
              <a:gd name="connsiteX11" fmla="*/ 0 w 4282900"/>
              <a:gd name="connsiteY11" fmla="*/ 2231503 h 5795027"/>
              <a:gd name="connsiteX12" fmla="*/ 0 w 4282900"/>
              <a:gd name="connsiteY12" fmla="*/ 2048959 h 5795027"/>
              <a:gd name="connsiteX13" fmla="*/ 559354 w 4282900"/>
              <a:gd name="connsiteY13" fmla="*/ 855573 h 5795027"/>
              <a:gd name="connsiteX14" fmla="*/ 1950071 w 4282900"/>
              <a:gd name="connsiteY14" fmla="*/ 164715 h 5795027"/>
              <a:gd name="connsiteX15" fmla="*/ 2144960 w 4282900"/>
              <a:gd name="connsiteY15" fmla="*/ 0 h 5795027"/>
              <a:gd name="connsiteX16" fmla="*/ 2332832 w 4282900"/>
              <a:gd name="connsiteY16" fmla="*/ 164715 h 5795027"/>
              <a:gd name="connsiteX17" fmla="*/ 2976290 w 4282900"/>
              <a:gd name="connsiteY17" fmla="*/ 524033 h 5795027"/>
              <a:gd name="connsiteX0" fmla="*/ 4282900 w 4282900"/>
              <a:gd name="connsiteY0" fmla="*/ 3441681 h 5795027"/>
              <a:gd name="connsiteX1" fmla="*/ 3723546 w 4282900"/>
              <a:gd name="connsiteY1" fmla="*/ 4939455 h 5795027"/>
              <a:gd name="connsiteX2" fmla="*/ 2332829 w 4282900"/>
              <a:gd name="connsiteY2" fmla="*/ 5630311 h 5795027"/>
              <a:gd name="connsiteX3" fmla="*/ 2137940 w 4282900"/>
              <a:gd name="connsiteY3" fmla="*/ 5795027 h 5795027"/>
              <a:gd name="connsiteX4" fmla="*/ 1950069 w 4282900"/>
              <a:gd name="connsiteY4" fmla="*/ 5630311 h 5795027"/>
              <a:gd name="connsiteX5" fmla="*/ 559353 w 4282900"/>
              <a:gd name="connsiteY5" fmla="*/ 4939455 h 5795027"/>
              <a:gd name="connsiteX6" fmla="*/ 0 w 4282900"/>
              <a:gd name="connsiteY6" fmla="*/ 3746068 h 5795027"/>
              <a:gd name="connsiteX7" fmla="*/ 0 w 4282900"/>
              <a:gd name="connsiteY7" fmla="*/ 3441681 h 5795027"/>
              <a:gd name="connsiteX8" fmla="*/ 0 w 4282900"/>
              <a:gd name="connsiteY8" fmla="*/ 3042471 h 5795027"/>
              <a:gd name="connsiteX9" fmla="*/ 0 w 4282900"/>
              <a:gd name="connsiteY9" fmla="*/ 2752557 h 5795027"/>
              <a:gd name="connsiteX10" fmla="*/ 0 w 4282900"/>
              <a:gd name="connsiteY10" fmla="*/ 2231503 h 5795027"/>
              <a:gd name="connsiteX11" fmla="*/ 0 w 4282900"/>
              <a:gd name="connsiteY11" fmla="*/ 2048959 h 5795027"/>
              <a:gd name="connsiteX12" fmla="*/ 559354 w 4282900"/>
              <a:gd name="connsiteY12" fmla="*/ 855573 h 5795027"/>
              <a:gd name="connsiteX13" fmla="*/ 1950071 w 4282900"/>
              <a:gd name="connsiteY13" fmla="*/ 164715 h 5795027"/>
              <a:gd name="connsiteX14" fmla="*/ 2144960 w 4282900"/>
              <a:gd name="connsiteY14" fmla="*/ 0 h 5795027"/>
              <a:gd name="connsiteX15" fmla="*/ 2332832 w 4282900"/>
              <a:gd name="connsiteY15" fmla="*/ 164715 h 5795027"/>
              <a:gd name="connsiteX16" fmla="*/ 2976290 w 4282900"/>
              <a:gd name="connsiteY16" fmla="*/ 524033 h 5795027"/>
              <a:gd name="connsiteX0" fmla="*/ 3723546 w 3723546"/>
              <a:gd name="connsiteY0" fmla="*/ 4939455 h 5795027"/>
              <a:gd name="connsiteX1" fmla="*/ 2332829 w 3723546"/>
              <a:gd name="connsiteY1" fmla="*/ 5630311 h 5795027"/>
              <a:gd name="connsiteX2" fmla="*/ 2137940 w 3723546"/>
              <a:gd name="connsiteY2" fmla="*/ 5795027 h 5795027"/>
              <a:gd name="connsiteX3" fmla="*/ 1950069 w 3723546"/>
              <a:gd name="connsiteY3" fmla="*/ 5630311 h 5795027"/>
              <a:gd name="connsiteX4" fmla="*/ 559353 w 3723546"/>
              <a:gd name="connsiteY4" fmla="*/ 4939455 h 5795027"/>
              <a:gd name="connsiteX5" fmla="*/ 0 w 3723546"/>
              <a:gd name="connsiteY5" fmla="*/ 3746068 h 5795027"/>
              <a:gd name="connsiteX6" fmla="*/ 0 w 3723546"/>
              <a:gd name="connsiteY6" fmla="*/ 3441681 h 5795027"/>
              <a:gd name="connsiteX7" fmla="*/ 0 w 3723546"/>
              <a:gd name="connsiteY7" fmla="*/ 3042471 h 5795027"/>
              <a:gd name="connsiteX8" fmla="*/ 0 w 3723546"/>
              <a:gd name="connsiteY8" fmla="*/ 2752557 h 5795027"/>
              <a:gd name="connsiteX9" fmla="*/ 0 w 3723546"/>
              <a:gd name="connsiteY9" fmla="*/ 2231503 h 5795027"/>
              <a:gd name="connsiteX10" fmla="*/ 0 w 3723546"/>
              <a:gd name="connsiteY10" fmla="*/ 2048959 h 5795027"/>
              <a:gd name="connsiteX11" fmla="*/ 559354 w 3723546"/>
              <a:gd name="connsiteY11" fmla="*/ 855573 h 5795027"/>
              <a:gd name="connsiteX12" fmla="*/ 1950071 w 3723546"/>
              <a:gd name="connsiteY12" fmla="*/ 164715 h 5795027"/>
              <a:gd name="connsiteX13" fmla="*/ 2144960 w 3723546"/>
              <a:gd name="connsiteY13" fmla="*/ 0 h 5795027"/>
              <a:gd name="connsiteX14" fmla="*/ 2332832 w 3723546"/>
              <a:gd name="connsiteY14" fmla="*/ 164715 h 5795027"/>
              <a:gd name="connsiteX15" fmla="*/ 2976290 w 3723546"/>
              <a:gd name="connsiteY15" fmla="*/ 524033 h 5795027"/>
              <a:gd name="connsiteX0" fmla="*/ 3723546 w 3723546"/>
              <a:gd name="connsiteY0" fmla="*/ 4939455 h 5795027"/>
              <a:gd name="connsiteX1" fmla="*/ 2989878 w 3723546"/>
              <a:gd name="connsiteY1" fmla="*/ 5266109 h 5795027"/>
              <a:gd name="connsiteX2" fmla="*/ 2332829 w 3723546"/>
              <a:gd name="connsiteY2" fmla="*/ 5630311 h 5795027"/>
              <a:gd name="connsiteX3" fmla="*/ 2137940 w 3723546"/>
              <a:gd name="connsiteY3" fmla="*/ 5795027 h 5795027"/>
              <a:gd name="connsiteX4" fmla="*/ 1950069 w 3723546"/>
              <a:gd name="connsiteY4" fmla="*/ 5630311 h 5795027"/>
              <a:gd name="connsiteX5" fmla="*/ 559353 w 3723546"/>
              <a:gd name="connsiteY5" fmla="*/ 4939455 h 5795027"/>
              <a:gd name="connsiteX6" fmla="*/ 0 w 3723546"/>
              <a:gd name="connsiteY6" fmla="*/ 3746068 h 5795027"/>
              <a:gd name="connsiteX7" fmla="*/ 0 w 3723546"/>
              <a:gd name="connsiteY7" fmla="*/ 3441681 h 5795027"/>
              <a:gd name="connsiteX8" fmla="*/ 0 w 3723546"/>
              <a:gd name="connsiteY8" fmla="*/ 3042471 h 5795027"/>
              <a:gd name="connsiteX9" fmla="*/ 0 w 3723546"/>
              <a:gd name="connsiteY9" fmla="*/ 2752557 h 5795027"/>
              <a:gd name="connsiteX10" fmla="*/ 0 w 3723546"/>
              <a:gd name="connsiteY10" fmla="*/ 2231503 h 5795027"/>
              <a:gd name="connsiteX11" fmla="*/ 0 w 3723546"/>
              <a:gd name="connsiteY11" fmla="*/ 2048959 h 5795027"/>
              <a:gd name="connsiteX12" fmla="*/ 559354 w 3723546"/>
              <a:gd name="connsiteY12" fmla="*/ 855573 h 5795027"/>
              <a:gd name="connsiteX13" fmla="*/ 1950071 w 3723546"/>
              <a:gd name="connsiteY13" fmla="*/ 164715 h 5795027"/>
              <a:gd name="connsiteX14" fmla="*/ 2144960 w 3723546"/>
              <a:gd name="connsiteY14" fmla="*/ 0 h 5795027"/>
              <a:gd name="connsiteX15" fmla="*/ 2332832 w 3723546"/>
              <a:gd name="connsiteY15" fmla="*/ 164715 h 5795027"/>
              <a:gd name="connsiteX16" fmla="*/ 2976290 w 3723546"/>
              <a:gd name="connsiteY16" fmla="*/ 524033 h 5795027"/>
              <a:gd name="connsiteX0" fmla="*/ 2989878 w 2989878"/>
              <a:gd name="connsiteY0" fmla="*/ 5266109 h 5795027"/>
              <a:gd name="connsiteX1" fmla="*/ 2332829 w 2989878"/>
              <a:gd name="connsiteY1" fmla="*/ 5630311 h 5795027"/>
              <a:gd name="connsiteX2" fmla="*/ 2137940 w 2989878"/>
              <a:gd name="connsiteY2" fmla="*/ 5795027 h 5795027"/>
              <a:gd name="connsiteX3" fmla="*/ 1950069 w 2989878"/>
              <a:gd name="connsiteY3" fmla="*/ 5630311 h 5795027"/>
              <a:gd name="connsiteX4" fmla="*/ 559353 w 2989878"/>
              <a:gd name="connsiteY4" fmla="*/ 4939455 h 5795027"/>
              <a:gd name="connsiteX5" fmla="*/ 0 w 2989878"/>
              <a:gd name="connsiteY5" fmla="*/ 3746068 h 5795027"/>
              <a:gd name="connsiteX6" fmla="*/ 0 w 2989878"/>
              <a:gd name="connsiteY6" fmla="*/ 3441681 h 5795027"/>
              <a:gd name="connsiteX7" fmla="*/ 0 w 2989878"/>
              <a:gd name="connsiteY7" fmla="*/ 3042471 h 5795027"/>
              <a:gd name="connsiteX8" fmla="*/ 0 w 2989878"/>
              <a:gd name="connsiteY8" fmla="*/ 2752557 h 5795027"/>
              <a:gd name="connsiteX9" fmla="*/ 0 w 2989878"/>
              <a:gd name="connsiteY9" fmla="*/ 2231503 h 5795027"/>
              <a:gd name="connsiteX10" fmla="*/ 0 w 2989878"/>
              <a:gd name="connsiteY10" fmla="*/ 2048959 h 5795027"/>
              <a:gd name="connsiteX11" fmla="*/ 559354 w 2989878"/>
              <a:gd name="connsiteY11" fmla="*/ 855573 h 5795027"/>
              <a:gd name="connsiteX12" fmla="*/ 1950071 w 2989878"/>
              <a:gd name="connsiteY12" fmla="*/ 164715 h 5795027"/>
              <a:gd name="connsiteX13" fmla="*/ 2144960 w 2989878"/>
              <a:gd name="connsiteY13" fmla="*/ 0 h 5795027"/>
              <a:gd name="connsiteX14" fmla="*/ 2332832 w 2989878"/>
              <a:gd name="connsiteY14" fmla="*/ 164715 h 5795027"/>
              <a:gd name="connsiteX15" fmla="*/ 2976290 w 2989878"/>
              <a:gd name="connsiteY15" fmla="*/ 524033 h 5795027"/>
              <a:gd name="connsiteX0" fmla="*/ 2989878 w 2989878"/>
              <a:gd name="connsiteY0" fmla="*/ 5266109 h 5795027"/>
              <a:gd name="connsiteX1" fmla="*/ 2332829 w 2989878"/>
              <a:gd name="connsiteY1" fmla="*/ 5630311 h 5795027"/>
              <a:gd name="connsiteX2" fmla="*/ 2137940 w 2989878"/>
              <a:gd name="connsiteY2" fmla="*/ 5795027 h 5795027"/>
              <a:gd name="connsiteX3" fmla="*/ 1950069 w 2989878"/>
              <a:gd name="connsiteY3" fmla="*/ 5630311 h 5795027"/>
              <a:gd name="connsiteX4" fmla="*/ 559353 w 2989878"/>
              <a:gd name="connsiteY4" fmla="*/ 4939455 h 5795027"/>
              <a:gd name="connsiteX5" fmla="*/ 0 w 2989878"/>
              <a:gd name="connsiteY5" fmla="*/ 3746068 h 5795027"/>
              <a:gd name="connsiteX6" fmla="*/ 0 w 2989878"/>
              <a:gd name="connsiteY6" fmla="*/ 3441681 h 5795027"/>
              <a:gd name="connsiteX7" fmla="*/ 0 w 2989878"/>
              <a:gd name="connsiteY7" fmla="*/ 3042471 h 5795027"/>
              <a:gd name="connsiteX8" fmla="*/ 0 w 2989878"/>
              <a:gd name="connsiteY8" fmla="*/ 2752557 h 5795027"/>
              <a:gd name="connsiteX9" fmla="*/ 0 w 2989878"/>
              <a:gd name="connsiteY9" fmla="*/ 2231503 h 5795027"/>
              <a:gd name="connsiteX10" fmla="*/ 0 w 2989878"/>
              <a:gd name="connsiteY10" fmla="*/ 2048959 h 5795027"/>
              <a:gd name="connsiteX11" fmla="*/ 559354 w 2989878"/>
              <a:gd name="connsiteY11" fmla="*/ 855573 h 5795027"/>
              <a:gd name="connsiteX12" fmla="*/ 1950071 w 2989878"/>
              <a:gd name="connsiteY12" fmla="*/ 164715 h 5795027"/>
              <a:gd name="connsiteX13" fmla="*/ 2144960 w 2989878"/>
              <a:gd name="connsiteY13" fmla="*/ 0 h 5795027"/>
              <a:gd name="connsiteX14" fmla="*/ 2332832 w 2989878"/>
              <a:gd name="connsiteY14" fmla="*/ 164715 h 5795027"/>
              <a:gd name="connsiteX15" fmla="*/ 2976290 w 2989878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6290" h="5795027">
                <a:moveTo>
                  <a:pt x="2955049" y="5266109"/>
                </a:moveTo>
                <a:cubicBezTo>
                  <a:pt x="2737194" y="5332489"/>
                  <a:pt x="2474819" y="554215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lnTo>
                  <a:pt x="2144960" y="0"/>
                </a:lnTo>
                <a:lnTo>
                  <a:pt x="2332832" y="164715"/>
                </a:lnTo>
                <a:cubicBezTo>
                  <a:pt x="2471387" y="252054"/>
                  <a:pt x="2744504" y="408890"/>
                  <a:pt x="2976290" y="524033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66BA2F-0910-C446-805B-6DADE05D1481}"/>
              </a:ext>
            </a:extLst>
          </p:cNvPr>
          <p:cNvSpPr txBox="1"/>
          <p:nvPr/>
        </p:nvSpPr>
        <p:spPr>
          <a:xfrm>
            <a:off x="9771526" y="630509"/>
            <a:ext cx="1360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Grazie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2B8E96C-5F85-554B-8DAE-D99A5FFD7FFC}"/>
              </a:ext>
            </a:extLst>
          </p:cNvPr>
          <p:cNvSpPr txBox="1"/>
          <p:nvPr/>
        </p:nvSpPr>
        <p:spPr>
          <a:xfrm>
            <a:off x="11010341" y="3100233"/>
            <a:ext cx="1132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PROF.</a:t>
            </a:r>
          </a:p>
        </p:txBody>
      </p:sp>
      <p:sp>
        <p:nvSpPr>
          <p:cNvPr id="2" name="AutoShape 2" descr="May be an image of 1 person">
            <a:extLst>
              <a:ext uri="{FF2B5EF4-FFF2-40B4-BE49-F238E27FC236}">
                <a16:creationId xmlns:a16="http://schemas.microsoft.com/office/drawing/2014/main" id="{1204F7FD-22A8-BE40-8369-8E2F272EC2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16E1751-DFB5-ED49-9EC2-743AD45BE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030" y="273049"/>
            <a:ext cx="6041730" cy="630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66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7C80B9C-CCB9-42D2-B7D6-BDA09F3EA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3EA80D9-EC99-4C94-ABB8-7762505E3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26904" y="2026"/>
            <a:ext cx="2249810" cy="2294745"/>
          </a:xfrm>
          <a:custGeom>
            <a:avLst/>
            <a:gdLst>
              <a:gd name="connsiteX0" fmla="*/ 49162 w 2249810"/>
              <a:gd name="connsiteY0" fmla="*/ 0 h 2294745"/>
              <a:gd name="connsiteX1" fmla="*/ 2200648 w 2249810"/>
              <a:gd name="connsiteY1" fmla="*/ 0 h 2294745"/>
              <a:gd name="connsiteX2" fmla="*/ 2210105 w 2249810"/>
              <a:gd name="connsiteY2" fmla="*/ 23601 h 2294745"/>
              <a:gd name="connsiteX3" fmla="*/ 2249810 w 2249810"/>
              <a:gd name="connsiteY3" fmla="*/ 326934 h 2294745"/>
              <a:gd name="connsiteX4" fmla="*/ 2249810 w 2249810"/>
              <a:gd name="connsiteY4" fmla="*/ 422824 h 2294745"/>
              <a:gd name="connsiteX5" fmla="*/ 2249810 w 2249810"/>
              <a:gd name="connsiteY5" fmla="*/ 696534 h 2294745"/>
              <a:gd name="connsiteX6" fmla="*/ 2249810 w 2249810"/>
              <a:gd name="connsiteY6" fmla="*/ 848826 h 2294745"/>
              <a:gd name="connsiteX7" fmla="*/ 2249810 w 2249810"/>
              <a:gd name="connsiteY7" fmla="*/ 1058531 h 2294745"/>
              <a:gd name="connsiteX8" fmla="*/ 2249810 w 2249810"/>
              <a:gd name="connsiteY8" fmla="*/ 1218426 h 2294745"/>
              <a:gd name="connsiteX9" fmla="*/ 1955981 w 2249810"/>
              <a:gd name="connsiteY9" fmla="*/ 1845313 h 2294745"/>
              <a:gd name="connsiteX10" fmla="*/ 1225437 w 2249810"/>
              <a:gd name="connsiteY10" fmla="*/ 2208220 h 2294745"/>
              <a:gd name="connsiteX11" fmla="*/ 1123061 w 2249810"/>
              <a:gd name="connsiteY11" fmla="*/ 2294745 h 2294745"/>
              <a:gd name="connsiteX12" fmla="*/ 1024372 w 2249810"/>
              <a:gd name="connsiteY12" fmla="*/ 2208220 h 2294745"/>
              <a:gd name="connsiteX13" fmla="*/ 293828 w 2249810"/>
              <a:gd name="connsiteY13" fmla="*/ 1845313 h 2294745"/>
              <a:gd name="connsiteX14" fmla="*/ 0 w 2249810"/>
              <a:gd name="connsiteY14" fmla="*/ 1218426 h 2294745"/>
              <a:gd name="connsiteX15" fmla="*/ 0 w 2249810"/>
              <a:gd name="connsiteY15" fmla="*/ 1058531 h 2294745"/>
              <a:gd name="connsiteX16" fmla="*/ 0 w 2249810"/>
              <a:gd name="connsiteY16" fmla="*/ 848826 h 2294745"/>
              <a:gd name="connsiteX17" fmla="*/ 0 w 2249810"/>
              <a:gd name="connsiteY17" fmla="*/ 696534 h 2294745"/>
              <a:gd name="connsiteX18" fmla="*/ 0 w 2249810"/>
              <a:gd name="connsiteY18" fmla="*/ 422824 h 2294745"/>
              <a:gd name="connsiteX19" fmla="*/ 0 w 2249810"/>
              <a:gd name="connsiteY19" fmla="*/ 326934 h 2294745"/>
              <a:gd name="connsiteX20" fmla="*/ 39705 w 2249810"/>
              <a:gd name="connsiteY20" fmla="*/ 23601 h 229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49810" h="2294745">
                <a:moveTo>
                  <a:pt x="49162" y="0"/>
                </a:moveTo>
                <a:lnTo>
                  <a:pt x="2200648" y="0"/>
                </a:lnTo>
                <a:lnTo>
                  <a:pt x="2210105" y="23601"/>
                </a:lnTo>
                <a:cubicBezTo>
                  <a:pt x="2236898" y="106934"/>
                  <a:pt x="2249810" y="205568"/>
                  <a:pt x="2249810" y="326934"/>
                </a:cubicBezTo>
                <a:lnTo>
                  <a:pt x="2249810" y="422824"/>
                </a:lnTo>
                <a:lnTo>
                  <a:pt x="2249810" y="696534"/>
                </a:lnTo>
                <a:lnTo>
                  <a:pt x="2249810" y="848826"/>
                </a:lnTo>
                <a:lnTo>
                  <a:pt x="2249810" y="1058531"/>
                </a:lnTo>
                <a:lnTo>
                  <a:pt x="2249810" y="1218426"/>
                </a:lnTo>
                <a:cubicBezTo>
                  <a:pt x="2249810" y="1542068"/>
                  <a:pt x="2157989" y="1704061"/>
                  <a:pt x="1955981" y="1845313"/>
                </a:cubicBezTo>
                <a:cubicBezTo>
                  <a:pt x="1745898" y="1967026"/>
                  <a:pt x="1470144" y="2019115"/>
                  <a:pt x="1225437" y="2208220"/>
                </a:cubicBezTo>
                <a:lnTo>
                  <a:pt x="1123061" y="2294745"/>
                </a:lnTo>
                <a:lnTo>
                  <a:pt x="1024372" y="2208220"/>
                </a:lnTo>
                <a:cubicBezTo>
                  <a:pt x="779664" y="2019115"/>
                  <a:pt x="503910" y="1967026"/>
                  <a:pt x="293828" y="1845313"/>
                </a:cubicBezTo>
                <a:cubicBezTo>
                  <a:pt x="91820" y="1704061"/>
                  <a:pt x="0" y="1542068"/>
                  <a:pt x="0" y="1218426"/>
                </a:cubicBezTo>
                <a:lnTo>
                  <a:pt x="0" y="1058531"/>
                </a:lnTo>
                <a:lnTo>
                  <a:pt x="0" y="848826"/>
                </a:lnTo>
                <a:lnTo>
                  <a:pt x="0" y="696534"/>
                </a:lnTo>
                <a:lnTo>
                  <a:pt x="0" y="422824"/>
                </a:lnTo>
                <a:lnTo>
                  <a:pt x="0" y="326934"/>
                </a:lnTo>
                <a:cubicBezTo>
                  <a:pt x="0" y="205568"/>
                  <a:pt x="12912" y="106934"/>
                  <a:pt x="39705" y="23601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918B527-C081-4529-B0DA-36A5DF890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97154" y="1907348"/>
            <a:ext cx="1594846" cy="3044131"/>
          </a:xfrm>
          <a:custGeom>
            <a:avLst/>
            <a:gdLst>
              <a:gd name="connsiteX0" fmla="*/ 1126749 w 1594846"/>
              <a:gd name="connsiteY0" fmla="*/ 0 h 3044131"/>
              <a:gd name="connsiteX1" fmla="*/ 1225438 w 1594846"/>
              <a:gd name="connsiteY1" fmla="*/ 86525 h 3044131"/>
              <a:gd name="connsiteX2" fmla="*/ 1413279 w 1594846"/>
              <a:gd name="connsiteY2" fmla="*/ 205892 h 3044131"/>
              <a:gd name="connsiteX3" fmla="*/ 1594846 w 1594846"/>
              <a:gd name="connsiteY3" fmla="*/ 289191 h 3044131"/>
              <a:gd name="connsiteX4" fmla="*/ 1594846 w 1594846"/>
              <a:gd name="connsiteY4" fmla="*/ 2754939 h 3044131"/>
              <a:gd name="connsiteX5" fmla="*/ 1413277 w 1594846"/>
              <a:gd name="connsiteY5" fmla="*/ 2838239 h 3044131"/>
              <a:gd name="connsiteX6" fmla="*/ 1225436 w 1594846"/>
              <a:gd name="connsiteY6" fmla="*/ 2957606 h 3044131"/>
              <a:gd name="connsiteX7" fmla="*/ 1123061 w 1594846"/>
              <a:gd name="connsiteY7" fmla="*/ 3044131 h 3044131"/>
              <a:gd name="connsiteX8" fmla="*/ 1024372 w 1594846"/>
              <a:gd name="connsiteY8" fmla="*/ 2957606 h 3044131"/>
              <a:gd name="connsiteX9" fmla="*/ 293828 w 1594846"/>
              <a:gd name="connsiteY9" fmla="*/ 2594699 h 3044131"/>
              <a:gd name="connsiteX10" fmla="*/ 0 w 1594846"/>
              <a:gd name="connsiteY10" fmla="*/ 1967812 h 3044131"/>
              <a:gd name="connsiteX11" fmla="*/ 0 w 1594846"/>
              <a:gd name="connsiteY11" fmla="*/ 1807917 h 3044131"/>
              <a:gd name="connsiteX12" fmla="*/ 0 w 1594846"/>
              <a:gd name="connsiteY12" fmla="*/ 1598212 h 3044131"/>
              <a:gd name="connsiteX13" fmla="*/ 0 w 1594846"/>
              <a:gd name="connsiteY13" fmla="*/ 1445920 h 3044131"/>
              <a:gd name="connsiteX14" fmla="*/ 0 w 1594846"/>
              <a:gd name="connsiteY14" fmla="*/ 1172210 h 3044131"/>
              <a:gd name="connsiteX15" fmla="*/ 0 w 1594846"/>
              <a:gd name="connsiteY15" fmla="*/ 1076320 h 3044131"/>
              <a:gd name="connsiteX16" fmla="*/ 293829 w 1594846"/>
              <a:gd name="connsiteY16" fmla="*/ 449433 h 3044131"/>
              <a:gd name="connsiteX17" fmla="*/ 1024374 w 1594846"/>
              <a:gd name="connsiteY17" fmla="*/ 86525 h 304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94846" h="3044131">
                <a:moveTo>
                  <a:pt x="1126749" y="0"/>
                </a:moveTo>
                <a:lnTo>
                  <a:pt x="1225438" y="86525"/>
                </a:lnTo>
                <a:cubicBezTo>
                  <a:pt x="1286615" y="133801"/>
                  <a:pt x="1349732" y="172514"/>
                  <a:pt x="1413279" y="205892"/>
                </a:cubicBezTo>
                <a:lnTo>
                  <a:pt x="1594846" y="289191"/>
                </a:lnTo>
                <a:lnTo>
                  <a:pt x="1594846" y="2754939"/>
                </a:lnTo>
                <a:lnTo>
                  <a:pt x="1413277" y="2838239"/>
                </a:lnTo>
                <a:cubicBezTo>
                  <a:pt x="1349730" y="2871617"/>
                  <a:pt x="1286613" y="2910330"/>
                  <a:pt x="1225436" y="2957606"/>
                </a:cubicBezTo>
                <a:lnTo>
                  <a:pt x="1123061" y="3044131"/>
                </a:lnTo>
                <a:lnTo>
                  <a:pt x="1024372" y="2957606"/>
                </a:lnTo>
                <a:cubicBezTo>
                  <a:pt x="779664" y="2768501"/>
                  <a:pt x="503910" y="2716412"/>
                  <a:pt x="293828" y="2594699"/>
                </a:cubicBezTo>
                <a:cubicBezTo>
                  <a:pt x="91820" y="2453447"/>
                  <a:pt x="0" y="2291454"/>
                  <a:pt x="0" y="1967812"/>
                </a:cubicBezTo>
                <a:lnTo>
                  <a:pt x="0" y="1807917"/>
                </a:lnTo>
                <a:lnTo>
                  <a:pt x="0" y="1598212"/>
                </a:lnTo>
                <a:lnTo>
                  <a:pt x="0" y="1445920"/>
                </a:lnTo>
                <a:lnTo>
                  <a:pt x="0" y="1172210"/>
                </a:lnTo>
                <a:lnTo>
                  <a:pt x="0" y="1076320"/>
                </a:lnTo>
                <a:cubicBezTo>
                  <a:pt x="0" y="752678"/>
                  <a:pt x="91821" y="590684"/>
                  <a:pt x="293829" y="449433"/>
                </a:cubicBezTo>
                <a:cubicBezTo>
                  <a:pt x="503912" y="327719"/>
                  <a:pt x="779665" y="275630"/>
                  <a:pt x="1024374" y="86525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C95395D-578F-4882-9B5C-4B27682FF1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65700" y="7622"/>
            <a:ext cx="2372219" cy="2371961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4282900 w 4447989"/>
              <a:gd name="connsiteY0" fmla="*/ 2048959 h 5795027"/>
              <a:gd name="connsiteX1" fmla="*/ 4282900 w 4447989"/>
              <a:gd name="connsiteY1" fmla="*/ 2231503 h 5795027"/>
              <a:gd name="connsiteX2" fmla="*/ 4282900 w 4447989"/>
              <a:gd name="connsiteY2" fmla="*/ 2752557 h 5795027"/>
              <a:gd name="connsiteX3" fmla="*/ 4282900 w 4447989"/>
              <a:gd name="connsiteY3" fmla="*/ 3042471 h 5795027"/>
              <a:gd name="connsiteX4" fmla="*/ 4282900 w 4447989"/>
              <a:gd name="connsiteY4" fmla="*/ 3441681 h 5795027"/>
              <a:gd name="connsiteX5" fmla="*/ 4282900 w 4447989"/>
              <a:gd name="connsiteY5" fmla="*/ 3746068 h 5795027"/>
              <a:gd name="connsiteX6" fmla="*/ 3723546 w 4447989"/>
              <a:gd name="connsiteY6" fmla="*/ 4939455 h 5795027"/>
              <a:gd name="connsiteX7" fmla="*/ 2332829 w 4447989"/>
              <a:gd name="connsiteY7" fmla="*/ 5630311 h 5795027"/>
              <a:gd name="connsiteX8" fmla="*/ 2137940 w 4447989"/>
              <a:gd name="connsiteY8" fmla="*/ 5795027 h 5795027"/>
              <a:gd name="connsiteX9" fmla="*/ 1950069 w 4447989"/>
              <a:gd name="connsiteY9" fmla="*/ 5630311 h 5795027"/>
              <a:gd name="connsiteX10" fmla="*/ 559353 w 4447989"/>
              <a:gd name="connsiteY10" fmla="*/ 4939455 h 5795027"/>
              <a:gd name="connsiteX11" fmla="*/ 0 w 4447989"/>
              <a:gd name="connsiteY11" fmla="*/ 3746068 h 5795027"/>
              <a:gd name="connsiteX12" fmla="*/ 0 w 4447989"/>
              <a:gd name="connsiteY12" fmla="*/ 3441681 h 5795027"/>
              <a:gd name="connsiteX13" fmla="*/ 0 w 4447989"/>
              <a:gd name="connsiteY13" fmla="*/ 3042471 h 5795027"/>
              <a:gd name="connsiteX14" fmla="*/ 0 w 4447989"/>
              <a:gd name="connsiteY14" fmla="*/ 2752557 h 5795027"/>
              <a:gd name="connsiteX15" fmla="*/ 0 w 4447989"/>
              <a:gd name="connsiteY15" fmla="*/ 2231503 h 5795027"/>
              <a:gd name="connsiteX16" fmla="*/ 0 w 4447989"/>
              <a:gd name="connsiteY16" fmla="*/ 2048959 h 5795027"/>
              <a:gd name="connsiteX17" fmla="*/ 559354 w 4447989"/>
              <a:gd name="connsiteY17" fmla="*/ 855573 h 5795027"/>
              <a:gd name="connsiteX18" fmla="*/ 1950071 w 4447989"/>
              <a:gd name="connsiteY18" fmla="*/ 164715 h 5795027"/>
              <a:gd name="connsiteX19" fmla="*/ 2144960 w 4447989"/>
              <a:gd name="connsiteY19" fmla="*/ 0 h 5795027"/>
              <a:gd name="connsiteX20" fmla="*/ 2332832 w 4447989"/>
              <a:gd name="connsiteY20" fmla="*/ 164715 h 5795027"/>
              <a:gd name="connsiteX21" fmla="*/ 3723546 w 4447989"/>
              <a:gd name="connsiteY21" fmla="*/ 855573 h 5795027"/>
              <a:gd name="connsiteX22" fmla="*/ 4447989 w 4447989"/>
              <a:gd name="connsiteY22" fmla="*/ 2214048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48071 w 4282900"/>
              <a:gd name="connsiteY0" fmla="*/ 1519558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48071 w 4292243"/>
              <a:gd name="connsiteY0" fmla="*/ 1519558 h 5795027"/>
              <a:gd name="connsiteX1" fmla="*/ 4282900 w 4292243"/>
              <a:gd name="connsiteY1" fmla="*/ 2231503 h 5795027"/>
              <a:gd name="connsiteX2" fmla="*/ 4282900 w 4292243"/>
              <a:gd name="connsiteY2" fmla="*/ 2752557 h 5795027"/>
              <a:gd name="connsiteX3" fmla="*/ 4282900 w 4292243"/>
              <a:gd name="connsiteY3" fmla="*/ 3042471 h 5795027"/>
              <a:gd name="connsiteX4" fmla="*/ 4282900 w 4292243"/>
              <a:gd name="connsiteY4" fmla="*/ 3441681 h 5795027"/>
              <a:gd name="connsiteX5" fmla="*/ 4282900 w 4292243"/>
              <a:gd name="connsiteY5" fmla="*/ 3746068 h 5795027"/>
              <a:gd name="connsiteX6" fmla="*/ 3723546 w 4292243"/>
              <a:gd name="connsiteY6" fmla="*/ 4939455 h 5795027"/>
              <a:gd name="connsiteX7" fmla="*/ 2332829 w 4292243"/>
              <a:gd name="connsiteY7" fmla="*/ 5630311 h 5795027"/>
              <a:gd name="connsiteX8" fmla="*/ 2137940 w 4292243"/>
              <a:gd name="connsiteY8" fmla="*/ 5795027 h 5795027"/>
              <a:gd name="connsiteX9" fmla="*/ 1950069 w 4292243"/>
              <a:gd name="connsiteY9" fmla="*/ 5630311 h 5795027"/>
              <a:gd name="connsiteX10" fmla="*/ 559353 w 4292243"/>
              <a:gd name="connsiteY10" fmla="*/ 4939455 h 5795027"/>
              <a:gd name="connsiteX11" fmla="*/ 0 w 4292243"/>
              <a:gd name="connsiteY11" fmla="*/ 3746068 h 5795027"/>
              <a:gd name="connsiteX12" fmla="*/ 0 w 4292243"/>
              <a:gd name="connsiteY12" fmla="*/ 3441681 h 5795027"/>
              <a:gd name="connsiteX13" fmla="*/ 0 w 4292243"/>
              <a:gd name="connsiteY13" fmla="*/ 3042471 h 5795027"/>
              <a:gd name="connsiteX14" fmla="*/ 0 w 4292243"/>
              <a:gd name="connsiteY14" fmla="*/ 2752557 h 5795027"/>
              <a:gd name="connsiteX15" fmla="*/ 0 w 4292243"/>
              <a:gd name="connsiteY15" fmla="*/ 2231503 h 5795027"/>
              <a:gd name="connsiteX16" fmla="*/ 0 w 4292243"/>
              <a:gd name="connsiteY16" fmla="*/ 2048959 h 5795027"/>
              <a:gd name="connsiteX17" fmla="*/ 559354 w 4292243"/>
              <a:gd name="connsiteY17" fmla="*/ 855573 h 5795027"/>
              <a:gd name="connsiteX18" fmla="*/ 1950071 w 4292243"/>
              <a:gd name="connsiteY18" fmla="*/ 164715 h 5795027"/>
              <a:gd name="connsiteX19" fmla="*/ 2144960 w 4292243"/>
              <a:gd name="connsiteY19" fmla="*/ 0 h 5795027"/>
              <a:gd name="connsiteX20" fmla="*/ 2332832 w 4292243"/>
              <a:gd name="connsiteY20" fmla="*/ 164715 h 5795027"/>
              <a:gd name="connsiteX21" fmla="*/ 3723546 w 4292243"/>
              <a:gd name="connsiteY21" fmla="*/ 855573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2144960 w 4282900"/>
              <a:gd name="connsiteY18" fmla="*/ 0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64279 w 4282900"/>
              <a:gd name="connsiteY17" fmla="*/ 1516418 h 5795027"/>
              <a:gd name="connsiteX18" fmla="*/ 559354 w 4282900"/>
              <a:gd name="connsiteY18" fmla="*/ 855573 h 5795027"/>
              <a:gd name="connsiteX19" fmla="*/ 2144960 w 4282900"/>
              <a:gd name="connsiteY19" fmla="*/ 0 h 5795027"/>
              <a:gd name="connsiteX0" fmla="*/ 4213242 w 4282900"/>
              <a:gd name="connsiteY0" fmla="*/ 657020 h 4939454"/>
              <a:gd name="connsiteX1" fmla="*/ 4282900 w 4282900"/>
              <a:gd name="connsiteY1" fmla="*/ 1375930 h 4939454"/>
              <a:gd name="connsiteX2" fmla="*/ 4282900 w 4282900"/>
              <a:gd name="connsiteY2" fmla="*/ 1896984 h 4939454"/>
              <a:gd name="connsiteX3" fmla="*/ 4282900 w 4282900"/>
              <a:gd name="connsiteY3" fmla="*/ 2186898 h 4939454"/>
              <a:gd name="connsiteX4" fmla="*/ 4282900 w 4282900"/>
              <a:gd name="connsiteY4" fmla="*/ 2586108 h 4939454"/>
              <a:gd name="connsiteX5" fmla="*/ 4282900 w 4282900"/>
              <a:gd name="connsiteY5" fmla="*/ 2890495 h 4939454"/>
              <a:gd name="connsiteX6" fmla="*/ 3723546 w 4282900"/>
              <a:gd name="connsiteY6" fmla="*/ 4083882 h 4939454"/>
              <a:gd name="connsiteX7" fmla="*/ 2332829 w 4282900"/>
              <a:gd name="connsiteY7" fmla="*/ 4774738 h 4939454"/>
              <a:gd name="connsiteX8" fmla="*/ 2137940 w 4282900"/>
              <a:gd name="connsiteY8" fmla="*/ 4939454 h 4939454"/>
              <a:gd name="connsiteX9" fmla="*/ 1950069 w 4282900"/>
              <a:gd name="connsiteY9" fmla="*/ 4774738 h 4939454"/>
              <a:gd name="connsiteX10" fmla="*/ 559353 w 4282900"/>
              <a:gd name="connsiteY10" fmla="*/ 4083882 h 4939454"/>
              <a:gd name="connsiteX11" fmla="*/ 0 w 4282900"/>
              <a:gd name="connsiteY11" fmla="*/ 2890495 h 4939454"/>
              <a:gd name="connsiteX12" fmla="*/ 0 w 4282900"/>
              <a:gd name="connsiteY12" fmla="*/ 2586108 h 4939454"/>
              <a:gd name="connsiteX13" fmla="*/ 0 w 4282900"/>
              <a:gd name="connsiteY13" fmla="*/ 2186898 h 4939454"/>
              <a:gd name="connsiteX14" fmla="*/ 0 w 4282900"/>
              <a:gd name="connsiteY14" fmla="*/ 1896984 h 4939454"/>
              <a:gd name="connsiteX15" fmla="*/ 0 w 4282900"/>
              <a:gd name="connsiteY15" fmla="*/ 1375930 h 4939454"/>
              <a:gd name="connsiteX16" fmla="*/ 0 w 4282900"/>
              <a:gd name="connsiteY16" fmla="*/ 1193386 h 4939454"/>
              <a:gd name="connsiteX17" fmla="*/ 64279 w 4282900"/>
              <a:gd name="connsiteY17" fmla="*/ 660845 h 4939454"/>
              <a:gd name="connsiteX18" fmla="*/ 559354 w 4282900"/>
              <a:gd name="connsiteY18" fmla="*/ 0 h 4939454"/>
              <a:gd name="connsiteX0" fmla="*/ 4213242 w 4282900"/>
              <a:gd name="connsiteY0" fmla="*/ 0 h 4282434"/>
              <a:gd name="connsiteX1" fmla="*/ 4282900 w 4282900"/>
              <a:gd name="connsiteY1" fmla="*/ 718910 h 4282434"/>
              <a:gd name="connsiteX2" fmla="*/ 4282900 w 4282900"/>
              <a:gd name="connsiteY2" fmla="*/ 1239964 h 4282434"/>
              <a:gd name="connsiteX3" fmla="*/ 4282900 w 4282900"/>
              <a:gd name="connsiteY3" fmla="*/ 1529878 h 4282434"/>
              <a:gd name="connsiteX4" fmla="*/ 4282900 w 4282900"/>
              <a:gd name="connsiteY4" fmla="*/ 1929088 h 4282434"/>
              <a:gd name="connsiteX5" fmla="*/ 4282900 w 4282900"/>
              <a:gd name="connsiteY5" fmla="*/ 2233475 h 4282434"/>
              <a:gd name="connsiteX6" fmla="*/ 3723546 w 4282900"/>
              <a:gd name="connsiteY6" fmla="*/ 3426862 h 4282434"/>
              <a:gd name="connsiteX7" fmla="*/ 2332829 w 4282900"/>
              <a:gd name="connsiteY7" fmla="*/ 4117718 h 4282434"/>
              <a:gd name="connsiteX8" fmla="*/ 2137940 w 4282900"/>
              <a:gd name="connsiteY8" fmla="*/ 4282434 h 4282434"/>
              <a:gd name="connsiteX9" fmla="*/ 1950069 w 4282900"/>
              <a:gd name="connsiteY9" fmla="*/ 4117718 h 4282434"/>
              <a:gd name="connsiteX10" fmla="*/ 559353 w 4282900"/>
              <a:gd name="connsiteY10" fmla="*/ 3426862 h 4282434"/>
              <a:gd name="connsiteX11" fmla="*/ 0 w 4282900"/>
              <a:gd name="connsiteY11" fmla="*/ 2233475 h 4282434"/>
              <a:gd name="connsiteX12" fmla="*/ 0 w 4282900"/>
              <a:gd name="connsiteY12" fmla="*/ 1929088 h 4282434"/>
              <a:gd name="connsiteX13" fmla="*/ 0 w 4282900"/>
              <a:gd name="connsiteY13" fmla="*/ 1529878 h 4282434"/>
              <a:gd name="connsiteX14" fmla="*/ 0 w 4282900"/>
              <a:gd name="connsiteY14" fmla="*/ 1239964 h 4282434"/>
              <a:gd name="connsiteX15" fmla="*/ 0 w 4282900"/>
              <a:gd name="connsiteY15" fmla="*/ 718910 h 4282434"/>
              <a:gd name="connsiteX16" fmla="*/ 0 w 4282900"/>
              <a:gd name="connsiteY16" fmla="*/ 536366 h 4282434"/>
              <a:gd name="connsiteX17" fmla="*/ 64279 w 4282900"/>
              <a:gd name="connsiteY17" fmla="*/ 3825 h 4282434"/>
              <a:gd name="connsiteX0" fmla="*/ 4213242 w 4282900"/>
              <a:gd name="connsiteY0" fmla="*/ 0 h 4282434"/>
              <a:gd name="connsiteX1" fmla="*/ 4282900 w 4282900"/>
              <a:gd name="connsiteY1" fmla="*/ 718910 h 4282434"/>
              <a:gd name="connsiteX2" fmla="*/ 4282900 w 4282900"/>
              <a:gd name="connsiteY2" fmla="*/ 1239964 h 4282434"/>
              <a:gd name="connsiteX3" fmla="*/ 4282900 w 4282900"/>
              <a:gd name="connsiteY3" fmla="*/ 1529878 h 4282434"/>
              <a:gd name="connsiteX4" fmla="*/ 4282900 w 4282900"/>
              <a:gd name="connsiteY4" fmla="*/ 1929088 h 4282434"/>
              <a:gd name="connsiteX5" fmla="*/ 4282900 w 4282900"/>
              <a:gd name="connsiteY5" fmla="*/ 2233475 h 4282434"/>
              <a:gd name="connsiteX6" fmla="*/ 3723546 w 4282900"/>
              <a:gd name="connsiteY6" fmla="*/ 3426862 h 4282434"/>
              <a:gd name="connsiteX7" fmla="*/ 2332829 w 4282900"/>
              <a:gd name="connsiteY7" fmla="*/ 4117718 h 4282434"/>
              <a:gd name="connsiteX8" fmla="*/ 2137940 w 4282900"/>
              <a:gd name="connsiteY8" fmla="*/ 4282434 h 4282434"/>
              <a:gd name="connsiteX9" fmla="*/ 1950069 w 4282900"/>
              <a:gd name="connsiteY9" fmla="*/ 4117718 h 4282434"/>
              <a:gd name="connsiteX10" fmla="*/ 559353 w 4282900"/>
              <a:gd name="connsiteY10" fmla="*/ 3426862 h 4282434"/>
              <a:gd name="connsiteX11" fmla="*/ 0 w 4282900"/>
              <a:gd name="connsiteY11" fmla="*/ 2233475 h 4282434"/>
              <a:gd name="connsiteX12" fmla="*/ 0 w 4282900"/>
              <a:gd name="connsiteY12" fmla="*/ 1929088 h 4282434"/>
              <a:gd name="connsiteX13" fmla="*/ 0 w 4282900"/>
              <a:gd name="connsiteY13" fmla="*/ 1529878 h 4282434"/>
              <a:gd name="connsiteX14" fmla="*/ 0 w 4282900"/>
              <a:gd name="connsiteY14" fmla="*/ 1239964 h 4282434"/>
              <a:gd name="connsiteX15" fmla="*/ 0 w 4282900"/>
              <a:gd name="connsiteY15" fmla="*/ 718910 h 4282434"/>
              <a:gd name="connsiteX16" fmla="*/ 0 w 4282900"/>
              <a:gd name="connsiteY16" fmla="*/ 536366 h 4282434"/>
              <a:gd name="connsiteX17" fmla="*/ 64279 w 4282900"/>
              <a:gd name="connsiteY17" fmla="*/ 3825 h 428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282900" h="4282434">
                <a:moveTo>
                  <a:pt x="4213242" y="0"/>
                </a:moveTo>
                <a:cubicBezTo>
                  <a:pt x="4294511" y="306972"/>
                  <a:pt x="4271290" y="481595"/>
                  <a:pt x="4282900" y="718910"/>
                </a:cubicBezTo>
                <a:lnTo>
                  <a:pt x="4282900" y="1239964"/>
                </a:lnTo>
                <a:lnTo>
                  <a:pt x="4282900" y="1529878"/>
                </a:lnTo>
                <a:lnTo>
                  <a:pt x="4282900" y="1929088"/>
                </a:lnTo>
                <a:lnTo>
                  <a:pt x="4282900" y="2233475"/>
                </a:lnTo>
                <a:cubicBezTo>
                  <a:pt x="4282900" y="2849584"/>
                  <a:pt x="4108103" y="3157966"/>
                  <a:pt x="3723546" y="3426862"/>
                </a:cubicBezTo>
                <a:cubicBezTo>
                  <a:pt x="3323617" y="3658565"/>
                  <a:pt x="2798672" y="3757725"/>
                  <a:pt x="2332829" y="4117718"/>
                </a:cubicBezTo>
                <a:lnTo>
                  <a:pt x="2137940" y="4282434"/>
                </a:lnTo>
                <a:lnTo>
                  <a:pt x="1950069" y="4117718"/>
                </a:lnTo>
                <a:cubicBezTo>
                  <a:pt x="1484225" y="3757725"/>
                  <a:pt x="959280" y="3658565"/>
                  <a:pt x="559353" y="3426862"/>
                </a:cubicBezTo>
                <a:cubicBezTo>
                  <a:pt x="174796" y="3157966"/>
                  <a:pt x="0" y="2849584"/>
                  <a:pt x="0" y="2233475"/>
                </a:cubicBezTo>
                <a:lnTo>
                  <a:pt x="0" y="1929088"/>
                </a:lnTo>
                <a:lnTo>
                  <a:pt x="0" y="1529878"/>
                </a:lnTo>
                <a:lnTo>
                  <a:pt x="0" y="1239964"/>
                </a:lnTo>
                <a:lnTo>
                  <a:pt x="0" y="718910"/>
                </a:lnTo>
                <a:lnTo>
                  <a:pt x="0" y="536366"/>
                </a:lnTo>
                <a:cubicBezTo>
                  <a:pt x="10713" y="417185"/>
                  <a:pt x="19813" y="133066"/>
                  <a:pt x="64279" y="3825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F0C88DB-0324-4DA7-A5E8-8A9C7D7C5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36649" y="1823190"/>
            <a:ext cx="1648512" cy="3209758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2976290 w 4282900"/>
              <a:gd name="connsiteY2" fmla="*/ 524033 h 5795027"/>
              <a:gd name="connsiteX3" fmla="*/ 3723546 w 4282900"/>
              <a:gd name="connsiteY3" fmla="*/ 855573 h 5795027"/>
              <a:gd name="connsiteX4" fmla="*/ 4282900 w 4282900"/>
              <a:gd name="connsiteY4" fmla="*/ 2048959 h 5795027"/>
              <a:gd name="connsiteX5" fmla="*/ 4282900 w 4282900"/>
              <a:gd name="connsiteY5" fmla="*/ 2231503 h 5795027"/>
              <a:gd name="connsiteX6" fmla="*/ 4282900 w 4282900"/>
              <a:gd name="connsiteY6" fmla="*/ 2752557 h 5795027"/>
              <a:gd name="connsiteX7" fmla="*/ 4282900 w 4282900"/>
              <a:gd name="connsiteY7" fmla="*/ 3042471 h 5795027"/>
              <a:gd name="connsiteX8" fmla="*/ 4282900 w 4282900"/>
              <a:gd name="connsiteY8" fmla="*/ 3441681 h 5795027"/>
              <a:gd name="connsiteX9" fmla="*/ 4282900 w 4282900"/>
              <a:gd name="connsiteY9" fmla="*/ 3746068 h 5795027"/>
              <a:gd name="connsiteX10" fmla="*/ 3723546 w 4282900"/>
              <a:gd name="connsiteY10" fmla="*/ 4939455 h 5795027"/>
              <a:gd name="connsiteX11" fmla="*/ 2332829 w 4282900"/>
              <a:gd name="connsiteY11" fmla="*/ 5630311 h 5795027"/>
              <a:gd name="connsiteX12" fmla="*/ 2137940 w 4282900"/>
              <a:gd name="connsiteY12" fmla="*/ 5795027 h 5795027"/>
              <a:gd name="connsiteX13" fmla="*/ 1950069 w 4282900"/>
              <a:gd name="connsiteY13" fmla="*/ 5630311 h 5795027"/>
              <a:gd name="connsiteX14" fmla="*/ 559353 w 4282900"/>
              <a:gd name="connsiteY14" fmla="*/ 4939455 h 5795027"/>
              <a:gd name="connsiteX15" fmla="*/ 0 w 4282900"/>
              <a:gd name="connsiteY15" fmla="*/ 3746068 h 5795027"/>
              <a:gd name="connsiteX16" fmla="*/ 0 w 4282900"/>
              <a:gd name="connsiteY16" fmla="*/ 3441681 h 5795027"/>
              <a:gd name="connsiteX17" fmla="*/ 0 w 4282900"/>
              <a:gd name="connsiteY17" fmla="*/ 3042471 h 5795027"/>
              <a:gd name="connsiteX18" fmla="*/ 0 w 4282900"/>
              <a:gd name="connsiteY18" fmla="*/ 2752557 h 5795027"/>
              <a:gd name="connsiteX19" fmla="*/ 0 w 4282900"/>
              <a:gd name="connsiteY19" fmla="*/ 2231503 h 5795027"/>
              <a:gd name="connsiteX20" fmla="*/ 0 w 4282900"/>
              <a:gd name="connsiteY20" fmla="*/ 2048959 h 5795027"/>
              <a:gd name="connsiteX21" fmla="*/ 559354 w 4282900"/>
              <a:gd name="connsiteY21" fmla="*/ 855573 h 5795027"/>
              <a:gd name="connsiteX22" fmla="*/ 1950071 w 4282900"/>
              <a:gd name="connsiteY22" fmla="*/ 164715 h 5795027"/>
              <a:gd name="connsiteX23" fmla="*/ 2144960 w 4282900"/>
              <a:gd name="connsiteY23" fmla="*/ 0 h 5795027"/>
              <a:gd name="connsiteX0" fmla="*/ 3723546 w 4282900"/>
              <a:gd name="connsiteY0" fmla="*/ 855573 h 5795027"/>
              <a:gd name="connsiteX1" fmla="*/ 4282900 w 4282900"/>
              <a:gd name="connsiteY1" fmla="*/ 2048959 h 5795027"/>
              <a:gd name="connsiteX2" fmla="*/ 4282900 w 4282900"/>
              <a:gd name="connsiteY2" fmla="*/ 2231503 h 5795027"/>
              <a:gd name="connsiteX3" fmla="*/ 4282900 w 4282900"/>
              <a:gd name="connsiteY3" fmla="*/ 2752557 h 5795027"/>
              <a:gd name="connsiteX4" fmla="*/ 4282900 w 4282900"/>
              <a:gd name="connsiteY4" fmla="*/ 3042471 h 5795027"/>
              <a:gd name="connsiteX5" fmla="*/ 4282900 w 4282900"/>
              <a:gd name="connsiteY5" fmla="*/ 3441681 h 5795027"/>
              <a:gd name="connsiteX6" fmla="*/ 4282900 w 4282900"/>
              <a:gd name="connsiteY6" fmla="*/ 3746068 h 5795027"/>
              <a:gd name="connsiteX7" fmla="*/ 3723546 w 4282900"/>
              <a:gd name="connsiteY7" fmla="*/ 4939455 h 5795027"/>
              <a:gd name="connsiteX8" fmla="*/ 2332829 w 4282900"/>
              <a:gd name="connsiteY8" fmla="*/ 5630311 h 5795027"/>
              <a:gd name="connsiteX9" fmla="*/ 2137940 w 4282900"/>
              <a:gd name="connsiteY9" fmla="*/ 5795027 h 5795027"/>
              <a:gd name="connsiteX10" fmla="*/ 1950069 w 4282900"/>
              <a:gd name="connsiteY10" fmla="*/ 5630311 h 5795027"/>
              <a:gd name="connsiteX11" fmla="*/ 559353 w 4282900"/>
              <a:gd name="connsiteY11" fmla="*/ 4939455 h 5795027"/>
              <a:gd name="connsiteX12" fmla="*/ 0 w 4282900"/>
              <a:gd name="connsiteY12" fmla="*/ 3746068 h 5795027"/>
              <a:gd name="connsiteX13" fmla="*/ 0 w 4282900"/>
              <a:gd name="connsiteY13" fmla="*/ 3441681 h 5795027"/>
              <a:gd name="connsiteX14" fmla="*/ 0 w 4282900"/>
              <a:gd name="connsiteY14" fmla="*/ 3042471 h 5795027"/>
              <a:gd name="connsiteX15" fmla="*/ 0 w 4282900"/>
              <a:gd name="connsiteY15" fmla="*/ 2752557 h 5795027"/>
              <a:gd name="connsiteX16" fmla="*/ 0 w 4282900"/>
              <a:gd name="connsiteY16" fmla="*/ 2231503 h 5795027"/>
              <a:gd name="connsiteX17" fmla="*/ 0 w 4282900"/>
              <a:gd name="connsiteY17" fmla="*/ 2048959 h 5795027"/>
              <a:gd name="connsiteX18" fmla="*/ 559354 w 4282900"/>
              <a:gd name="connsiteY18" fmla="*/ 855573 h 5795027"/>
              <a:gd name="connsiteX19" fmla="*/ 1950071 w 4282900"/>
              <a:gd name="connsiteY19" fmla="*/ 164715 h 5795027"/>
              <a:gd name="connsiteX20" fmla="*/ 2144960 w 4282900"/>
              <a:gd name="connsiteY20" fmla="*/ 0 h 5795027"/>
              <a:gd name="connsiteX21" fmla="*/ 2332832 w 4282900"/>
              <a:gd name="connsiteY21" fmla="*/ 164715 h 5795027"/>
              <a:gd name="connsiteX22" fmla="*/ 2976290 w 4282900"/>
              <a:gd name="connsiteY22" fmla="*/ 524033 h 5795027"/>
              <a:gd name="connsiteX23" fmla="*/ 3888635 w 4282900"/>
              <a:gd name="connsiteY23" fmla="*/ 1020662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2976290 w 4282900"/>
              <a:gd name="connsiteY21" fmla="*/ 524033 h 5795027"/>
              <a:gd name="connsiteX22" fmla="*/ 3888635 w 4282900"/>
              <a:gd name="connsiteY22" fmla="*/ 1020662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2976290 w 4282900"/>
              <a:gd name="connsiteY21" fmla="*/ 524033 h 5795027"/>
              <a:gd name="connsiteX0" fmla="*/ 4282900 w 4282900"/>
              <a:gd name="connsiteY0" fmla="*/ 2231503 h 5795027"/>
              <a:gd name="connsiteX1" fmla="*/ 4282900 w 4282900"/>
              <a:gd name="connsiteY1" fmla="*/ 2752557 h 5795027"/>
              <a:gd name="connsiteX2" fmla="*/ 4282900 w 4282900"/>
              <a:gd name="connsiteY2" fmla="*/ 3042471 h 5795027"/>
              <a:gd name="connsiteX3" fmla="*/ 4282900 w 4282900"/>
              <a:gd name="connsiteY3" fmla="*/ 3441681 h 5795027"/>
              <a:gd name="connsiteX4" fmla="*/ 4282900 w 4282900"/>
              <a:gd name="connsiteY4" fmla="*/ 3746068 h 5795027"/>
              <a:gd name="connsiteX5" fmla="*/ 3723546 w 4282900"/>
              <a:gd name="connsiteY5" fmla="*/ 4939455 h 5795027"/>
              <a:gd name="connsiteX6" fmla="*/ 2332829 w 4282900"/>
              <a:gd name="connsiteY6" fmla="*/ 5630311 h 5795027"/>
              <a:gd name="connsiteX7" fmla="*/ 2137940 w 4282900"/>
              <a:gd name="connsiteY7" fmla="*/ 5795027 h 5795027"/>
              <a:gd name="connsiteX8" fmla="*/ 1950069 w 4282900"/>
              <a:gd name="connsiteY8" fmla="*/ 5630311 h 5795027"/>
              <a:gd name="connsiteX9" fmla="*/ 559353 w 4282900"/>
              <a:gd name="connsiteY9" fmla="*/ 4939455 h 5795027"/>
              <a:gd name="connsiteX10" fmla="*/ 0 w 4282900"/>
              <a:gd name="connsiteY10" fmla="*/ 3746068 h 5795027"/>
              <a:gd name="connsiteX11" fmla="*/ 0 w 4282900"/>
              <a:gd name="connsiteY11" fmla="*/ 3441681 h 5795027"/>
              <a:gd name="connsiteX12" fmla="*/ 0 w 4282900"/>
              <a:gd name="connsiteY12" fmla="*/ 3042471 h 5795027"/>
              <a:gd name="connsiteX13" fmla="*/ 0 w 4282900"/>
              <a:gd name="connsiteY13" fmla="*/ 2752557 h 5795027"/>
              <a:gd name="connsiteX14" fmla="*/ 0 w 4282900"/>
              <a:gd name="connsiteY14" fmla="*/ 2231503 h 5795027"/>
              <a:gd name="connsiteX15" fmla="*/ 0 w 4282900"/>
              <a:gd name="connsiteY15" fmla="*/ 2048959 h 5795027"/>
              <a:gd name="connsiteX16" fmla="*/ 559354 w 4282900"/>
              <a:gd name="connsiteY16" fmla="*/ 855573 h 5795027"/>
              <a:gd name="connsiteX17" fmla="*/ 1950071 w 4282900"/>
              <a:gd name="connsiteY17" fmla="*/ 164715 h 5795027"/>
              <a:gd name="connsiteX18" fmla="*/ 2144960 w 4282900"/>
              <a:gd name="connsiteY18" fmla="*/ 0 h 5795027"/>
              <a:gd name="connsiteX19" fmla="*/ 2332832 w 4282900"/>
              <a:gd name="connsiteY19" fmla="*/ 164715 h 5795027"/>
              <a:gd name="connsiteX20" fmla="*/ 2976290 w 4282900"/>
              <a:gd name="connsiteY20" fmla="*/ 524033 h 5795027"/>
              <a:gd name="connsiteX0" fmla="*/ 4282900 w 4282900"/>
              <a:gd name="connsiteY0" fmla="*/ 2752557 h 5795027"/>
              <a:gd name="connsiteX1" fmla="*/ 4282900 w 4282900"/>
              <a:gd name="connsiteY1" fmla="*/ 3042471 h 5795027"/>
              <a:gd name="connsiteX2" fmla="*/ 4282900 w 4282900"/>
              <a:gd name="connsiteY2" fmla="*/ 3441681 h 5795027"/>
              <a:gd name="connsiteX3" fmla="*/ 4282900 w 4282900"/>
              <a:gd name="connsiteY3" fmla="*/ 3746068 h 5795027"/>
              <a:gd name="connsiteX4" fmla="*/ 3723546 w 4282900"/>
              <a:gd name="connsiteY4" fmla="*/ 4939455 h 5795027"/>
              <a:gd name="connsiteX5" fmla="*/ 2332829 w 4282900"/>
              <a:gd name="connsiteY5" fmla="*/ 5630311 h 5795027"/>
              <a:gd name="connsiteX6" fmla="*/ 2137940 w 4282900"/>
              <a:gd name="connsiteY6" fmla="*/ 5795027 h 5795027"/>
              <a:gd name="connsiteX7" fmla="*/ 1950069 w 4282900"/>
              <a:gd name="connsiteY7" fmla="*/ 5630311 h 5795027"/>
              <a:gd name="connsiteX8" fmla="*/ 559353 w 4282900"/>
              <a:gd name="connsiteY8" fmla="*/ 4939455 h 5795027"/>
              <a:gd name="connsiteX9" fmla="*/ 0 w 4282900"/>
              <a:gd name="connsiteY9" fmla="*/ 3746068 h 5795027"/>
              <a:gd name="connsiteX10" fmla="*/ 0 w 4282900"/>
              <a:gd name="connsiteY10" fmla="*/ 3441681 h 5795027"/>
              <a:gd name="connsiteX11" fmla="*/ 0 w 4282900"/>
              <a:gd name="connsiteY11" fmla="*/ 3042471 h 5795027"/>
              <a:gd name="connsiteX12" fmla="*/ 0 w 4282900"/>
              <a:gd name="connsiteY12" fmla="*/ 2752557 h 5795027"/>
              <a:gd name="connsiteX13" fmla="*/ 0 w 4282900"/>
              <a:gd name="connsiteY13" fmla="*/ 2231503 h 5795027"/>
              <a:gd name="connsiteX14" fmla="*/ 0 w 4282900"/>
              <a:gd name="connsiteY14" fmla="*/ 2048959 h 5795027"/>
              <a:gd name="connsiteX15" fmla="*/ 559354 w 4282900"/>
              <a:gd name="connsiteY15" fmla="*/ 855573 h 5795027"/>
              <a:gd name="connsiteX16" fmla="*/ 1950071 w 4282900"/>
              <a:gd name="connsiteY16" fmla="*/ 164715 h 5795027"/>
              <a:gd name="connsiteX17" fmla="*/ 2144960 w 4282900"/>
              <a:gd name="connsiteY17" fmla="*/ 0 h 5795027"/>
              <a:gd name="connsiteX18" fmla="*/ 2332832 w 4282900"/>
              <a:gd name="connsiteY18" fmla="*/ 164715 h 5795027"/>
              <a:gd name="connsiteX19" fmla="*/ 2976290 w 4282900"/>
              <a:gd name="connsiteY19" fmla="*/ 524033 h 5795027"/>
              <a:gd name="connsiteX0" fmla="*/ 4282900 w 4282900"/>
              <a:gd name="connsiteY0" fmla="*/ 3042471 h 5795027"/>
              <a:gd name="connsiteX1" fmla="*/ 4282900 w 4282900"/>
              <a:gd name="connsiteY1" fmla="*/ 3441681 h 5795027"/>
              <a:gd name="connsiteX2" fmla="*/ 4282900 w 4282900"/>
              <a:gd name="connsiteY2" fmla="*/ 3746068 h 5795027"/>
              <a:gd name="connsiteX3" fmla="*/ 3723546 w 4282900"/>
              <a:gd name="connsiteY3" fmla="*/ 4939455 h 5795027"/>
              <a:gd name="connsiteX4" fmla="*/ 2332829 w 4282900"/>
              <a:gd name="connsiteY4" fmla="*/ 5630311 h 5795027"/>
              <a:gd name="connsiteX5" fmla="*/ 2137940 w 4282900"/>
              <a:gd name="connsiteY5" fmla="*/ 5795027 h 5795027"/>
              <a:gd name="connsiteX6" fmla="*/ 1950069 w 4282900"/>
              <a:gd name="connsiteY6" fmla="*/ 5630311 h 5795027"/>
              <a:gd name="connsiteX7" fmla="*/ 559353 w 4282900"/>
              <a:gd name="connsiteY7" fmla="*/ 4939455 h 5795027"/>
              <a:gd name="connsiteX8" fmla="*/ 0 w 4282900"/>
              <a:gd name="connsiteY8" fmla="*/ 3746068 h 5795027"/>
              <a:gd name="connsiteX9" fmla="*/ 0 w 4282900"/>
              <a:gd name="connsiteY9" fmla="*/ 3441681 h 5795027"/>
              <a:gd name="connsiteX10" fmla="*/ 0 w 4282900"/>
              <a:gd name="connsiteY10" fmla="*/ 3042471 h 5795027"/>
              <a:gd name="connsiteX11" fmla="*/ 0 w 4282900"/>
              <a:gd name="connsiteY11" fmla="*/ 2752557 h 5795027"/>
              <a:gd name="connsiteX12" fmla="*/ 0 w 4282900"/>
              <a:gd name="connsiteY12" fmla="*/ 2231503 h 5795027"/>
              <a:gd name="connsiteX13" fmla="*/ 0 w 4282900"/>
              <a:gd name="connsiteY13" fmla="*/ 2048959 h 5795027"/>
              <a:gd name="connsiteX14" fmla="*/ 559354 w 4282900"/>
              <a:gd name="connsiteY14" fmla="*/ 855573 h 5795027"/>
              <a:gd name="connsiteX15" fmla="*/ 1950071 w 4282900"/>
              <a:gd name="connsiteY15" fmla="*/ 164715 h 5795027"/>
              <a:gd name="connsiteX16" fmla="*/ 2144960 w 4282900"/>
              <a:gd name="connsiteY16" fmla="*/ 0 h 5795027"/>
              <a:gd name="connsiteX17" fmla="*/ 2332832 w 4282900"/>
              <a:gd name="connsiteY17" fmla="*/ 164715 h 5795027"/>
              <a:gd name="connsiteX18" fmla="*/ 2976290 w 4282900"/>
              <a:gd name="connsiteY18" fmla="*/ 524033 h 5795027"/>
              <a:gd name="connsiteX0" fmla="*/ 4282900 w 4282900"/>
              <a:gd name="connsiteY0" fmla="*/ 3441681 h 5795027"/>
              <a:gd name="connsiteX1" fmla="*/ 4282900 w 4282900"/>
              <a:gd name="connsiteY1" fmla="*/ 3746068 h 5795027"/>
              <a:gd name="connsiteX2" fmla="*/ 3723546 w 4282900"/>
              <a:gd name="connsiteY2" fmla="*/ 4939455 h 5795027"/>
              <a:gd name="connsiteX3" fmla="*/ 2332829 w 4282900"/>
              <a:gd name="connsiteY3" fmla="*/ 5630311 h 5795027"/>
              <a:gd name="connsiteX4" fmla="*/ 2137940 w 4282900"/>
              <a:gd name="connsiteY4" fmla="*/ 5795027 h 5795027"/>
              <a:gd name="connsiteX5" fmla="*/ 1950069 w 4282900"/>
              <a:gd name="connsiteY5" fmla="*/ 5630311 h 5795027"/>
              <a:gd name="connsiteX6" fmla="*/ 559353 w 4282900"/>
              <a:gd name="connsiteY6" fmla="*/ 4939455 h 5795027"/>
              <a:gd name="connsiteX7" fmla="*/ 0 w 4282900"/>
              <a:gd name="connsiteY7" fmla="*/ 3746068 h 5795027"/>
              <a:gd name="connsiteX8" fmla="*/ 0 w 4282900"/>
              <a:gd name="connsiteY8" fmla="*/ 3441681 h 5795027"/>
              <a:gd name="connsiteX9" fmla="*/ 0 w 4282900"/>
              <a:gd name="connsiteY9" fmla="*/ 3042471 h 5795027"/>
              <a:gd name="connsiteX10" fmla="*/ 0 w 4282900"/>
              <a:gd name="connsiteY10" fmla="*/ 2752557 h 5795027"/>
              <a:gd name="connsiteX11" fmla="*/ 0 w 4282900"/>
              <a:gd name="connsiteY11" fmla="*/ 2231503 h 5795027"/>
              <a:gd name="connsiteX12" fmla="*/ 0 w 4282900"/>
              <a:gd name="connsiteY12" fmla="*/ 2048959 h 5795027"/>
              <a:gd name="connsiteX13" fmla="*/ 559354 w 4282900"/>
              <a:gd name="connsiteY13" fmla="*/ 855573 h 5795027"/>
              <a:gd name="connsiteX14" fmla="*/ 1950071 w 4282900"/>
              <a:gd name="connsiteY14" fmla="*/ 164715 h 5795027"/>
              <a:gd name="connsiteX15" fmla="*/ 2144960 w 4282900"/>
              <a:gd name="connsiteY15" fmla="*/ 0 h 5795027"/>
              <a:gd name="connsiteX16" fmla="*/ 2332832 w 4282900"/>
              <a:gd name="connsiteY16" fmla="*/ 164715 h 5795027"/>
              <a:gd name="connsiteX17" fmla="*/ 2976290 w 4282900"/>
              <a:gd name="connsiteY17" fmla="*/ 524033 h 5795027"/>
              <a:gd name="connsiteX0" fmla="*/ 4282900 w 4282900"/>
              <a:gd name="connsiteY0" fmla="*/ 3441681 h 5795027"/>
              <a:gd name="connsiteX1" fmla="*/ 3723546 w 4282900"/>
              <a:gd name="connsiteY1" fmla="*/ 4939455 h 5795027"/>
              <a:gd name="connsiteX2" fmla="*/ 2332829 w 4282900"/>
              <a:gd name="connsiteY2" fmla="*/ 5630311 h 5795027"/>
              <a:gd name="connsiteX3" fmla="*/ 2137940 w 4282900"/>
              <a:gd name="connsiteY3" fmla="*/ 5795027 h 5795027"/>
              <a:gd name="connsiteX4" fmla="*/ 1950069 w 4282900"/>
              <a:gd name="connsiteY4" fmla="*/ 5630311 h 5795027"/>
              <a:gd name="connsiteX5" fmla="*/ 559353 w 4282900"/>
              <a:gd name="connsiteY5" fmla="*/ 4939455 h 5795027"/>
              <a:gd name="connsiteX6" fmla="*/ 0 w 4282900"/>
              <a:gd name="connsiteY6" fmla="*/ 3746068 h 5795027"/>
              <a:gd name="connsiteX7" fmla="*/ 0 w 4282900"/>
              <a:gd name="connsiteY7" fmla="*/ 3441681 h 5795027"/>
              <a:gd name="connsiteX8" fmla="*/ 0 w 4282900"/>
              <a:gd name="connsiteY8" fmla="*/ 3042471 h 5795027"/>
              <a:gd name="connsiteX9" fmla="*/ 0 w 4282900"/>
              <a:gd name="connsiteY9" fmla="*/ 2752557 h 5795027"/>
              <a:gd name="connsiteX10" fmla="*/ 0 w 4282900"/>
              <a:gd name="connsiteY10" fmla="*/ 2231503 h 5795027"/>
              <a:gd name="connsiteX11" fmla="*/ 0 w 4282900"/>
              <a:gd name="connsiteY11" fmla="*/ 2048959 h 5795027"/>
              <a:gd name="connsiteX12" fmla="*/ 559354 w 4282900"/>
              <a:gd name="connsiteY12" fmla="*/ 855573 h 5795027"/>
              <a:gd name="connsiteX13" fmla="*/ 1950071 w 4282900"/>
              <a:gd name="connsiteY13" fmla="*/ 164715 h 5795027"/>
              <a:gd name="connsiteX14" fmla="*/ 2144960 w 4282900"/>
              <a:gd name="connsiteY14" fmla="*/ 0 h 5795027"/>
              <a:gd name="connsiteX15" fmla="*/ 2332832 w 4282900"/>
              <a:gd name="connsiteY15" fmla="*/ 164715 h 5795027"/>
              <a:gd name="connsiteX16" fmla="*/ 2976290 w 4282900"/>
              <a:gd name="connsiteY16" fmla="*/ 524033 h 5795027"/>
              <a:gd name="connsiteX0" fmla="*/ 3723546 w 3723546"/>
              <a:gd name="connsiteY0" fmla="*/ 4939455 h 5795027"/>
              <a:gd name="connsiteX1" fmla="*/ 2332829 w 3723546"/>
              <a:gd name="connsiteY1" fmla="*/ 5630311 h 5795027"/>
              <a:gd name="connsiteX2" fmla="*/ 2137940 w 3723546"/>
              <a:gd name="connsiteY2" fmla="*/ 5795027 h 5795027"/>
              <a:gd name="connsiteX3" fmla="*/ 1950069 w 3723546"/>
              <a:gd name="connsiteY3" fmla="*/ 5630311 h 5795027"/>
              <a:gd name="connsiteX4" fmla="*/ 559353 w 3723546"/>
              <a:gd name="connsiteY4" fmla="*/ 4939455 h 5795027"/>
              <a:gd name="connsiteX5" fmla="*/ 0 w 3723546"/>
              <a:gd name="connsiteY5" fmla="*/ 3746068 h 5795027"/>
              <a:gd name="connsiteX6" fmla="*/ 0 w 3723546"/>
              <a:gd name="connsiteY6" fmla="*/ 3441681 h 5795027"/>
              <a:gd name="connsiteX7" fmla="*/ 0 w 3723546"/>
              <a:gd name="connsiteY7" fmla="*/ 3042471 h 5795027"/>
              <a:gd name="connsiteX8" fmla="*/ 0 w 3723546"/>
              <a:gd name="connsiteY8" fmla="*/ 2752557 h 5795027"/>
              <a:gd name="connsiteX9" fmla="*/ 0 w 3723546"/>
              <a:gd name="connsiteY9" fmla="*/ 2231503 h 5795027"/>
              <a:gd name="connsiteX10" fmla="*/ 0 w 3723546"/>
              <a:gd name="connsiteY10" fmla="*/ 2048959 h 5795027"/>
              <a:gd name="connsiteX11" fmla="*/ 559354 w 3723546"/>
              <a:gd name="connsiteY11" fmla="*/ 855573 h 5795027"/>
              <a:gd name="connsiteX12" fmla="*/ 1950071 w 3723546"/>
              <a:gd name="connsiteY12" fmla="*/ 164715 h 5795027"/>
              <a:gd name="connsiteX13" fmla="*/ 2144960 w 3723546"/>
              <a:gd name="connsiteY13" fmla="*/ 0 h 5795027"/>
              <a:gd name="connsiteX14" fmla="*/ 2332832 w 3723546"/>
              <a:gd name="connsiteY14" fmla="*/ 164715 h 5795027"/>
              <a:gd name="connsiteX15" fmla="*/ 2976290 w 3723546"/>
              <a:gd name="connsiteY15" fmla="*/ 524033 h 5795027"/>
              <a:gd name="connsiteX0" fmla="*/ 3723546 w 3723546"/>
              <a:gd name="connsiteY0" fmla="*/ 4939455 h 5795027"/>
              <a:gd name="connsiteX1" fmla="*/ 2989878 w 3723546"/>
              <a:gd name="connsiteY1" fmla="*/ 5266109 h 5795027"/>
              <a:gd name="connsiteX2" fmla="*/ 2332829 w 3723546"/>
              <a:gd name="connsiteY2" fmla="*/ 5630311 h 5795027"/>
              <a:gd name="connsiteX3" fmla="*/ 2137940 w 3723546"/>
              <a:gd name="connsiteY3" fmla="*/ 5795027 h 5795027"/>
              <a:gd name="connsiteX4" fmla="*/ 1950069 w 3723546"/>
              <a:gd name="connsiteY4" fmla="*/ 5630311 h 5795027"/>
              <a:gd name="connsiteX5" fmla="*/ 559353 w 3723546"/>
              <a:gd name="connsiteY5" fmla="*/ 4939455 h 5795027"/>
              <a:gd name="connsiteX6" fmla="*/ 0 w 3723546"/>
              <a:gd name="connsiteY6" fmla="*/ 3746068 h 5795027"/>
              <a:gd name="connsiteX7" fmla="*/ 0 w 3723546"/>
              <a:gd name="connsiteY7" fmla="*/ 3441681 h 5795027"/>
              <a:gd name="connsiteX8" fmla="*/ 0 w 3723546"/>
              <a:gd name="connsiteY8" fmla="*/ 3042471 h 5795027"/>
              <a:gd name="connsiteX9" fmla="*/ 0 w 3723546"/>
              <a:gd name="connsiteY9" fmla="*/ 2752557 h 5795027"/>
              <a:gd name="connsiteX10" fmla="*/ 0 w 3723546"/>
              <a:gd name="connsiteY10" fmla="*/ 2231503 h 5795027"/>
              <a:gd name="connsiteX11" fmla="*/ 0 w 3723546"/>
              <a:gd name="connsiteY11" fmla="*/ 2048959 h 5795027"/>
              <a:gd name="connsiteX12" fmla="*/ 559354 w 3723546"/>
              <a:gd name="connsiteY12" fmla="*/ 855573 h 5795027"/>
              <a:gd name="connsiteX13" fmla="*/ 1950071 w 3723546"/>
              <a:gd name="connsiteY13" fmla="*/ 164715 h 5795027"/>
              <a:gd name="connsiteX14" fmla="*/ 2144960 w 3723546"/>
              <a:gd name="connsiteY14" fmla="*/ 0 h 5795027"/>
              <a:gd name="connsiteX15" fmla="*/ 2332832 w 3723546"/>
              <a:gd name="connsiteY15" fmla="*/ 164715 h 5795027"/>
              <a:gd name="connsiteX16" fmla="*/ 2976290 w 3723546"/>
              <a:gd name="connsiteY16" fmla="*/ 524033 h 5795027"/>
              <a:gd name="connsiteX0" fmla="*/ 2989878 w 2989878"/>
              <a:gd name="connsiteY0" fmla="*/ 5266109 h 5795027"/>
              <a:gd name="connsiteX1" fmla="*/ 2332829 w 2989878"/>
              <a:gd name="connsiteY1" fmla="*/ 5630311 h 5795027"/>
              <a:gd name="connsiteX2" fmla="*/ 2137940 w 2989878"/>
              <a:gd name="connsiteY2" fmla="*/ 5795027 h 5795027"/>
              <a:gd name="connsiteX3" fmla="*/ 1950069 w 2989878"/>
              <a:gd name="connsiteY3" fmla="*/ 5630311 h 5795027"/>
              <a:gd name="connsiteX4" fmla="*/ 559353 w 2989878"/>
              <a:gd name="connsiteY4" fmla="*/ 4939455 h 5795027"/>
              <a:gd name="connsiteX5" fmla="*/ 0 w 2989878"/>
              <a:gd name="connsiteY5" fmla="*/ 3746068 h 5795027"/>
              <a:gd name="connsiteX6" fmla="*/ 0 w 2989878"/>
              <a:gd name="connsiteY6" fmla="*/ 3441681 h 5795027"/>
              <a:gd name="connsiteX7" fmla="*/ 0 w 2989878"/>
              <a:gd name="connsiteY7" fmla="*/ 3042471 h 5795027"/>
              <a:gd name="connsiteX8" fmla="*/ 0 w 2989878"/>
              <a:gd name="connsiteY8" fmla="*/ 2752557 h 5795027"/>
              <a:gd name="connsiteX9" fmla="*/ 0 w 2989878"/>
              <a:gd name="connsiteY9" fmla="*/ 2231503 h 5795027"/>
              <a:gd name="connsiteX10" fmla="*/ 0 w 2989878"/>
              <a:gd name="connsiteY10" fmla="*/ 2048959 h 5795027"/>
              <a:gd name="connsiteX11" fmla="*/ 559354 w 2989878"/>
              <a:gd name="connsiteY11" fmla="*/ 855573 h 5795027"/>
              <a:gd name="connsiteX12" fmla="*/ 1950071 w 2989878"/>
              <a:gd name="connsiteY12" fmla="*/ 164715 h 5795027"/>
              <a:gd name="connsiteX13" fmla="*/ 2144960 w 2989878"/>
              <a:gd name="connsiteY13" fmla="*/ 0 h 5795027"/>
              <a:gd name="connsiteX14" fmla="*/ 2332832 w 2989878"/>
              <a:gd name="connsiteY14" fmla="*/ 164715 h 5795027"/>
              <a:gd name="connsiteX15" fmla="*/ 2976290 w 2989878"/>
              <a:gd name="connsiteY15" fmla="*/ 524033 h 5795027"/>
              <a:gd name="connsiteX0" fmla="*/ 2989878 w 2989878"/>
              <a:gd name="connsiteY0" fmla="*/ 5266109 h 5795027"/>
              <a:gd name="connsiteX1" fmla="*/ 2332829 w 2989878"/>
              <a:gd name="connsiteY1" fmla="*/ 5630311 h 5795027"/>
              <a:gd name="connsiteX2" fmla="*/ 2137940 w 2989878"/>
              <a:gd name="connsiteY2" fmla="*/ 5795027 h 5795027"/>
              <a:gd name="connsiteX3" fmla="*/ 1950069 w 2989878"/>
              <a:gd name="connsiteY3" fmla="*/ 5630311 h 5795027"/>
              <a:gd name="connsiteX4" fmla="*/ 559353 w 2989878"/>
              <a:gd name="connsiteY4" fmla="*/ 4939455 h 5795027"/>
              <a:gd name="connsiteX5" fmla="*/ 0 w 2989878"/>
              <a:gd name="connsiteY5" fmla="*/ 3746068 h 5795027"/>
              <a:gd name="connsiteX6" fmla="*/ 0 w 2989878"/>
              <a:gd name="connsiteY6" fmla="*/ 3441681 h 5795027"/>
              <a:gd name="connsiteX7" fmla="*/ 0 w 2989878"/>
              <a:gd name="connsiteY7" fmla="*/ 3042471 h 5795027"/>
              <a:gd name="connsiteX8" fmla="*/ 0 w 2989878"/>
              <a:gd name="connsiteY8" fmla="*/ 2752557 h 5795027"/>
              <a:gd name="connsiteX9" fmla="*/ 0 w 2989878"/>
              <a:gd name="connsiteY9" fmla="*/ 2231503 h 5795027"/>
              <a:gd name="connsiteX10" fmla="*/ 0 w 2989878"/>
              <a:gd name="connsiteY10" fmla="*/ 2048959 h 5795027"/>
              <a:gd name="connsiteX11" fmla="*/ 559354 w 2989878"/>
              <a:gd name="connsiteY11" fmla="*/ 855573 h 5795027"/>
              <a:gd name="connsiteX12" fmla="*/ 1950071 w 2989878"/>
              <a:gd name="connsiteY12" fmla="*/ 164715 h 5795027"/>
              <a:gd name="connsiteX13" fmla="*/ 2144960 w 2989878"/>
              <a:gd name="connsiteY13" fmla="*/ 0 h 5795027"/>
              <a:gd name="connsiteX14" fmla="*/ 2332832 w 2989878"/>
              <a:gd name="connsiteY14" fmla="*/ 164715 h 5795027"/>
              <a:gd name="connsiteX15" fmla="*/ 2976290 w 2989878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6290" h="5795027">
                <a:moveTo>
                  <a:pt x="2955049" y="5266109"/>
                </a:moveTo>
                <a:cubicBezTo>
                  <a:pt x="2737194" y="5332489"/>
                  <a:pt x="2474819" y="554215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lnTo>
                  <a:pt x="2144960" y="0"/>
                </a:lnTo>
                <a:lnTo>
                  <a:pt x="2332832" y="164715"/>
                </a:lnTo>
                <a:cubicBezTo>
                  <a:pt x="2471387" y="252054"/>
                  <a:pt x="2744504" y="408890"/>
                  <a:pt x="2976290" y="524033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66BA2F-0910-C446-805B-6DADE05D1481}"/>
              </a:ext>
            </a:extLst>
          </p:cNvPr>
          <p:cNvSpPr txBox="1"/>
          <p:nvPr/>
        </p:nvSpPr>
        <p:spPr>
          <a:xfrm>
            <a:off x="9771526" y="630509"/>
            <a:ext cx="1360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Grazie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2B8E96C-5F85-554B-8DAE-D99A5FFD7FFC}"/>
              </a:ext>
            </a:extLst>
          </p:cNvPr>
          <p:cNvSpPr txBox="1"/>
          <p:nvPr/>
        </p:nvSpPr>
        <p:spPr>
          <a:xfrm>
            <a:off x="11010341" y="3100233"/>
            <a:ext cx="1132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PROF.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6EACBDD-1D3A-DA43-9DB7-062CD5AF3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461482"/>
            <a:ext cx="8697211" cy="580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05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7C80B9C-CCB9-42D2-B7D6-BDA09F3EA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3EA80D9-EC99-4C94-ABB8-7762505E3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26904" y="2026"/>
            <a:ext cx="2249810" cy="2294745"/>
          </a:xfrm>
          <a:custGeom>
            <a:avLst/>
            <a:gdLst>
              <a:gd name="connsiteX0" fmla="*/ 49162 w 2249810"/>
              <a:gd name="connsiteY0" fmla="*/ 0 h 2294745"/>
              <a:gd name="connsiteX1" fmla="*/ 2200648 w 2249810"/>
              <a:gd name="connsiteY1" fmla="*/ 0 h 2294745"/>
              <a:gd name="connsiteX2" fmla="*/ 2210105 w 2249810"/>
              <a:gd name="connsiteY2" fmla="*/ 23601 h 2294745"/>
              <a:gd name="connsiteX3" fmla="*/ 2249810 w 2249810"/>
              <a:gd name="connsiteY3" fmla="*/ 326934 h 2294745"/>
              <a:gd name="connsiteX4" fmla="*/ 2249810 w 2249810"/>
              <a:gd name="connsiteY4" fmla="*/ 422824 h 2294745"/>
              <a:gd name="connsiteX5" fmla="*/ 2249810 w 2249810"/>
              <a:gd name="connsiteY5" fmla="*/ 696534 h 2294745"/>
              <a:gd name="connsiteX6" fmla="*/ 2249810 w 2249810"/>
              <a:gd name="connsiteY6" fmla="*/ 848826 h 2294745"/>
              <a:gd name="connsiteX7" fmla="*/ 2249810 w 2249810"/>
              <a:gd name="connsiteY7" fmla="*/ 1058531 h 2294745"/>
              <a:gd name="connsiteX8" fmla="*/ 2249810 w 2249810"/>
              <a:gd name="connsiteY8" fmla="*/ 1218426 h 2294745"/>
              <a:gd name="connsiteX9" fmla="*/ 1955981 w 2249810"/>
              <a:gd name="connsiteY9" fmla="*/ 1845313 h 2294745"/>
              <a:gd name="connsiteX10" fmla="*/ 1225437 w 2249810"/>
              <a:gd name="connsiteY10" fmla="*/ 2208220 h 2294745"/>
              <a:gd name="connsiteX11" fmla="*/ 1123061 w 2249810"/>
              <a:gd name="connsiteY11" fmla="*/ 2294745 h 2294745"/>
              <a:gd name="connsiteX12" fmla="*/ 1024372 w 2249810"/>
              <a:gd name="connsiteY12" fmla="*/ 2208220 h 2294745"/>
              <a:gd name="connsiteX13" fmla="*/ 293828 w 2249810"/>
              <a:gd name="connsiteY13" fmla="*/ 1845313 h 2294745"/>
              <a:gd name="connsiteX14" fmla="*/ 0 w 2249810"/>
              <a:gd name="connsiteY14" fmla="*/ 1218426 h 2294745"/>
              <a:gd name="connsiteX15" fmla="*/ 0 w 2249810"/>
              <a:gd name="connsiteY15" fmla="*/ 1058531 h 2294745"/>
              <a:gd name="connsiteX16" fmla="*/ 0 w 2249810"/>
              <a:gd name="connsiteY16" fmla="*/ 848826 h 2294745"/>
              <a:gd name="connsiteX17" fmla="*/ 0 w 2249810"/>
              <a:gd name="connsiteY17" fmla="*/ 696534 h 2294745"/>
              <a:gd name="connsiteX18" fmla="*/ 0 w 2249810"/>
              <a:gd name="connsiteY18" fmla="*/ 422824 h 2294745"/>
              <a:gd name="connsiteX19" fmla="*/ 0 w 2249810"/>
              <a:gd name="connsiteY19" fmla="*/ 326934 h 2294745"/>
              <a:gd name="connsiteX20" fmla="*/ 39705 w 2249810"/>
              <a:gd name="connsiteY20" fmla="*/ 23601 h 229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49810" h="2294745">
                <a:moveTo>
                  <a:pt x="49162" y="0"/>
                </a:moveTo>
                <a:lnTo>
                  <a:pt x="2200648" y="0"/>
                </a:lnTo>
                <a:lnTo>
                  <a:pt x="2210105" y="23601"/>
                </a:lnTo>
                <a:cubicBezTo>
                  <a:pt x="2236898" y="106934"/>
                  <a:pt x="2249810" y="205568"/>
                  <a:pt x="2249810" y="326934"/>
                </a:cubicBezTo>
                <a:lnTo>
                  <a:pt x="2249810" y="422824"/>
                </a:lnTo>
                <a:lnTo>
                  <a:pt x="2249810" y="696534"/>
                </a:lnTo>
                <a:lnTo>
                  <a:pt x="2249810" y="848826"/>
                </a:lnTo>
                <a:lnTo>
                  <a:pt x="2249810" y="1058531"/>
                </a:lnTo>
                <a:lnTo>
                  <a:pt x="2249810" y="1218426"/>
                </a:lnTo>
                <a:cubicBezTo>
                  <a:pt x="2249810" y="1542068"/>
                  <a:pt x="2157989" y="1704061"/>
                  <a:pt x="1955981" y="1845313"/>
                </a:cubicBezTo>
                <a:cubicBezTo>
                  <a:pt x="1745898" y="1967026"/>
                  <a:pt x="1470144" y="2019115"/>
                  <a:pt x="1225437" y="2208220"/>
                </a:cubicBezTo>
                <a:lnTo>
                  <a:pt x="1123061" y="2294745"/>
                </a:lnTo>
                <a:lnTo>
                  <a:pt x="1024372" y="2208220"/>
                </a:lnTo>
                <a:cubicBezTo>
                  <a:pt x="779664" y="2019115"/>
                  <a:pt x="503910" y="1967026"/>
                  <a:pt x="293828" y="1845313"/>
                </a:cubicBezTo>
                <a:cubicBezTo>
                  <a:pt x="91820" y="1704061"/>
                  <a:pt x="0" y="1542068"/>
                  <a:pt x="0" y="1218426"/>
                </a:cubicBezTo>
                <a:lnTo>
                  <a:pt x="0" y="1058531"/>
                </a:lnTo>
                <a:lnTo>
                  <a:pt x="0" y="848826"/>
                </a:lnTo>
                <a:lnTo>
                  <a:pt x="0" y="696534"/>
                </a:lnTo>
                <a:lnTo>
                  <a:pt x="0" y="422824"/>
                </a:lnTo>
                <a:lnTo>
                  <a:pt x="0" y="326934"/>
                </a:lnTo>
                <a:cubicBezTo>
                  <a:pt x="0" y="205568"/>
                  <a:pt x="12912" y="106934"/>
                  <a:pt x="39705" y="23601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918B527-C081-4529-B0DA-36A5DF890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97154" y="1907348"/>
            <a:ext cx="1594846" cy="3044131"/>
          </a:xfrm>
          <a:custGeom>
            <a:avLst/>
            <a:gdLst>
              <a:gd name="connsiteX0" fmla="*/ 1126749 w 1594846"/>
              <a:gd name="connsiteY0" fmla="*/ 0 h 3044131"/>
              <a:gd name="connsiteX1" fmla="*/ 1225438 w 1594846"/>
              <a:gd name="connsiteY1" fmla="*/ 86525 h 3044131"/>
              <a:gd name="connsiteX2" fmla="*/ 1413279 w 1594846"/>
              <a:gd name="connsiteY2" fmla="*/ 205892 h 3044131"/>
              <a:gd name="connsiteX3" fmla="*/ 1594846 w 1594846"/>
              <a:gd name="connsiteY3" fmla="*/ 289191 h 3044131"/>
              <a:gd name="connsiteX4" fmla="*/ 1594846 w 1594846"/>
              <a:gd name="connsiteY4" fmla="*/ 2754939 h 3044131"/>
              <a:gd name="connsiteX5" fmla="*/ 1413277 w 1594846"/>
              <a:gd name="connsiteY5" fmla="*/ 2838239 h 3044131"/>
              <a:gd name="connsiteX6" fmla="*/ 1225436 w 1594846"/>
              <a:gd name="connsiteY6" fmla="*/ 2957606 h 3044131"/>
              <a:gd name="connsiteX7" fmla="*/ 1123061 w 1594846"/>
              <a:gd name="connsiteY7" fmla="*/ 3044131 h 3044131"/>
              <a:gd name="connsiteX8" fmla="*/ 1024372 w 1594846"/>
              <a:gd name="connsiteY8" fmla="*/ 2957606 h 3044131"/>
              <a:gd name="connsiteX9" fmla="*/ 293828 w 1594846"/>
              <a:gd name="connsiteY9" fmla="*/ 2594699 h 3044131"/>
              <a:gd name="connsiteX10" fmla="*/ 0 w 1594846"/>
              <a:gd name="connsiteY10" fmla="*/ 1967812 h 3044131"/>
              <a:gd name="connsiteX11" fmla="*/ 0 w 1594846"/>
              <a:gd name="connsiteY11" fmla="*/ 1807917 h 3044131"/>
              <a:gd name="connsiteX12" fmla="*/ 0 w 1594846"/>
              <a:gd name="connsiteY12" fmla="*/ 1598212 h 3044131"/>
              <a:gd name="connsiteX13" fmla="*/ 0 w 1594846"/>
              <a:gd name="connsiteY13" fmla="*/ 1445920 h 3044131"/>
              <a:gd name="connsiteX14" fmla="*/ 0 w 1594846"/>
              <a:gd name="connsiteY14" fmla="*/ 1172210 h 3044131"/>
              <a:gd name="connsiteX15" fmla="*/ 0 w 1594846"/>
              <a:gd name="connsiteY15" fmla="*/ 1076320 h 3044131"/>
              <a:gd name="connsiteX16" fmla="*/ 293829 w 1594846"/>
              <a:gd name="connsiteY16" fmla="*/ 449433 h 3044131"/>
              <a:gd name="connsiteX17" fmla="*/ 1024374 w 1594846"/>
              <a:gd name="connsiteY17" fmla="*/ 86525 h 304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94846" h="3044131">
                <a:moveTo>
                  <a:pt x="1126749" y="0"/>
                </a:moveTo>
                <a:lnTo>
                  <a:pt x="1225438" y="86525"/>
                </a:lnTo>
                <a:cubicBezTo>
                  <a:pt x="1286615" y="133801"/>
                  <a:pt x="1349732" y="172514"/>
                  <a:pt x="1413279" y="205892"/>
                </a:cubicBezTo>
                <a:lnTo>
                  <a:pt x="1594846" y="289191"/>
                </a:lnTo>
                <a:lnTo>
                  <a:pt x="1594846" y="2754939"/>
                </a:lnTo>
                <a:lnTo>
                  <a:pt x="1413277" y="2838239"/>
                </a:lnTo>
                <a:cubicBezTo>
                  <a:pt x="1349730" y="2871617"/>
                  <a:pt x="1286613" y="2910330"/>
                  <a:pt x="1225436" y="2957606"/>
                </a:cubicBezTo>
                <a:lnTo>
                  <a:pt x="1123061" y="3044131"/>
                </a:lnTo>
                <a:lnTo>
                  <a:pt x="1024372" y="2957606"/>
                </a:lnTo>
                <a:cubicBezTo>
                  <a:pt x="779664" y="2768501"/>
                  <a:pt x="503910" y="2716412"/>
                  <a:pt x="293828" y="2594699"/>
                </a:cubicBezTo>
                <a:cubicBezTo>
                  <a:pt x="91820" y="2453447"/>
                  <a:pt x="0" y="2291454"/>
                  <a:pt x="0" y="1967812"/>
                </a:cubicBezTo>
                <a:lnTo>
                  <a:pt x="0" y="1807917"/>
                </a:lnTo>
                <a:lnTo>
                  <a:pt x="0" y="1598212"/>
                </a:lnTo>
                <a:lnTo>
                  <a:pt x="0" y="1445920"/>
                </a:lnTo>
                <a:lnTo>
                  <a:pt x="0" y="1172210"/>
                </a:lnTo>
                <a:lnTo>
                  <a:pt x="0" y="1076320"/>
                </a:lnTo>
                <a:cubicBezTo>
                  <a:pt x="0" y="752678"/>
                  <a:pt x="91821" y="590684"/>
                  <a:pt x="293829" y="449433"/>
                </a:cubicBezTo>
                <a:cubicBezTo>
                  <a:pt x="503912" y="327719"/>
                  <a:pt x="779665" y="275630"/>
                  <a:pt x="1024374" y="86525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C95395D-578F-4882-9B5C-4B27682FF1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65700" y="7622"/>
            <a:ext cx="2372219" cy="2371961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4282900 w 4447989"/>
              <a:gd name="connsiteY0" fmla="*/ 2048959 h 5795027"/>
              <a:gd name="connsiteX1" fmla="*/ 4282900 w 4447989"/>
              <a:gd name="connsiteY1" fmla="*/ 2231503 h 5795027"/>
              <a:gd name="connsiteX2" fmla="*/ 4282900 w 4447989"/>
              <a:gd name="connsiteY2" fmla="*/ 2752557 h 5795027"/>
              <a:gd name="connsiteX3" fmla="*/ 4282900 w 4447989"/>
              <a:gd name="connsiteY3" fmla="*/ 3042471 h 5795027"/>
              <a:gd name="connsiteX4" fmla="*/ 4282900 w 4447989"/>
              <a:gd name="connsiteY4" fmla="*/ 3441681 h 5795027"/>
              <a:gd name="connsiteX5" fmla="*/ 4282900 w 4447989"/>
              <a:gd name="connsiteY5" fmla="*/ 3746068 h 5795027"/>
              <a:gd name="connsiteX6" fmla="*/ 3723546 w 4447989"/>
              <a:gd name="connsiteY6" fmla="*/ 4939455 h 5795027"/>
              <a:gd name="connsiteX7" fmla="*/ 2332829 w 4447989"/>
              <a:gd name="connsiteY7" fmla="*/ 5630311 h 5795027"/>
              <a:gd name="connsiteX8" fmla="*/ 2137940 w 4447989"/>
              <a:gd name="connsiteY8" fmla="*/ 5795027 h 5795027"/>
              <a:gd name="connsiteX9" fmla="*/ 1950069 w 4447989"/>
              <a:gd name="connsiteY9" fmla="*/ 5630311 h 5795027"/>
              <a:gd name="connsiteX10" fmla="*/ 559353 w 4447989"/>
              <a:gd name="connsiteY10" fmla="*/ 4939455 h 5795027"/>
              <a:gd name="connsiteX11" fmla="*/ 0 w 4447989"/>
              <a:gd name="connsiteY11" fmla="*/ 3746068 h 5795027"/>
              <a:gd name="connsiteX12" fmla="*/ 0 w 4447989"/>
              <a:gd name="connsiteY12" fmla="*/ 3441681 h 5795027"/>
              <a:gd name="connsiteX13" fmla="*/ 0 w 4447989"/>
              <a:gd name="connsiteY13" fmla="*/ 3042471 h 5795027"/>
              <a:gd name="connsiteX14" fmla="*/ 0 w 4447989"/>
              <a:gd name="connsiteY14" fmla="*/ 2752557 h 5795027"/>
              <a:gd name="connsiteX15" fmla="*/ 0 w 4447989"/>
              <a:gd name="connsiteY15" fmla="*/ 2231503 h 5795027"/>
              <a:gd name="connsiteX16" fmla="*/ 0 w 4447989"/>
              <a:gd name="connsiteY16" fmla="*/ 2048959 h 5795027"/>
              <a:gd name="connsiteX17" fmla="*/ 559354 w 4447989"/>
              <a:gd name="connsiteY17" fmla="*/ 855573 h 5795027"/>
              <a:gd name="connsiteX18" fmla="*/ 1950071 w 4447989"/>
              <a:gd name="connsiteY18" fmla="*/ 164715 h 5795027"/>
              <a:gd name="connsiteX19" fmla="*/ 2144960 w 4447989"/>
              <a:gd name="connsiteY19" fmla="*/ 0 h 5795027"/>
              <a:gd name="connsiteX20" fmla="*/ 2332832 w 4447989"/>
              <a:gd name="connsiteY20" fmla="*/ 164715 h 5795027"/>
              <a:gd name="connsiteX21" fmla="*/ 3723546 w 4447989"/>
              <a:gd name="connsiteY21" fmla="*/ 855573 h 5795027"/>
              <a:gd name="connsiteX22" fmla="*/ 4447989 w 4447989"/>
              <a:gd name="connsiteY22" fmla="*/ 2214048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48071 w 4282900"/>
              <a:gd name="connsiteY0" fmla="*/ 1519558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48071 w 4292243"/>
              <a:gd name="connsiteY0" fmla="*/ 1519558 h 5795027"/>
              <a:gd name="connsiteX1" fmla="*/ 4282900 w 4292243"/>
              <a:gd name="connsiteY1" fmla="*/ 2231503 h 5795027"/>
              <a:gd name="connsiteX2" fmla="*/ 4282900 w 4292243"/>
              <a:gd name="connsiteY2" fmla="*/ 2752557 h 5795027"/>
              <a:gd name="connsiteX3" fmla="*/ 4282900 w 4292243"/>
              <a:gd name="connsiteY3" fmla="*/ 3042471 h 5795027"/>
              <a:gd name="connsiteX4" fmla="*/ 4282900 w 4292243"/>
              <a:gd name="connsiteY4" fmla="*/ 3441681 h 5795027"/>
              <a:gd name="connsiteX5" fmla="*/ 4282900 w 4292243"/>
              <a:gd name="connsiteY5" fmla="*/ 3746068 h 5795027"/>
              <a:gd name="connsiteX6" fmla="*/ 3723546 w 4292243"/>
              <a:gd name="connsiteY6" fmla="*/ 4939455 h 5795027"/>
              <a:gd name="connsiteX7" fmla="*/ 2332829 w 4292243"/>
              <a:gd name="connsiteY7" fmla="*/ 5630311 h 5795027"/>
              <a:gd name="connsiteX8" fmla="*/ 2137940 w 4292243"/>
              <a:gd name="connsiteY8" fmla="*/ 5795027 h 5795027"/>
              <a:gd name="connsiteX9" fmla="*/ 1950069 w 4292243"/>
              <a:gd name="connsiteY9" fmla="*/ 5630311 h 5795027"/>
              <a:gd name="connsiteX10" fmla="*/ 559353 w 4292243"/>
              <a:gd name="connsiteY10" fmla="*/ 4939455 h 5795027"/>
              <a:gd name="connsiteX11" fmla="*/ 0 w 4292243"/>
              <a:gd name="connsiteY11" fmla="*/ 3746068 h 5795027"/>
              <a:gd name="connsiteX12" fmla="*/ 0 w 4292243"/>
              <a:gd name="connsiteY12" fmla="*/ 3441681 h 5795027"/>
              <a:gd name="connsiteX13" fmla="*/ 0 w 4292243"/>
              <a:gd name="connsiteY13" fmla="*/ 3042471 h 5795027"/>
              <a:gd name="connsiteX14" fmla="*/ 0 w 4292243"/>
              <a:gd name="connsiteY14" fmla="*/ 2752557 h 5795027"/>
              <a:gd name="connsiteX15" fmla="*/ 0 w 4292243"/>
              <a:gd name="connsiteY15" fmla="*/ 2231503 h 5795027"/>
              <a:gd name="connsiteX16" fmla="*/ 0 w 4292243"/>
              <a:gd name="connsiteY16" fmla="*/ 2048959 h 5795027"/>
              <a:gd name="connsiteX17" fmla="*/ 559354 w 4292243"/>
              <a:gd name="connsiteY17" fmla="*/ 855573 h 5795027"/>
              <a:gd name="connsiteX18" fmla="*/ 1950071 w 4292243"/>
              <a:gd name="connsiteY18" fmla="*/ 164715 h 5795027"/>
              <a:gd name="connsiteX19" fmla="*/ 2144960 w 4292243"/>
              <a:gd name="connsiteY19" fmla="*/ 0 h 5795027"/>
              <a:gd name="connsiteX20" fmla="*/ 2332832 w 4292243"/>
              <a:gd name="connsiteY20" fmla="*/ 164715 h 5795027"/>
              <a:gd name="connsiteX21" fmla="*/ 3723546 w 4292243"/>
              <a:gd name="connsiteY21" fmla="*/ 855573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2144960 w 4282900"/>
              <a:gd name="connsiteY18" fmla="*/ 0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64279 w 4282900"/>
              <a:gd name="connsiteY17" fmla="*/ 1516418 h 5795027"/>
              <a:gd name="connsiteX18" fmla="*/ 559354 w 4282900"/>
              <a:gd name="connsiteY18" fmla="*/ 855573 h 5795027"/>
              <a:gd name="connsiteX19" fmla="*/ 2144960 w 4282900"/>
              <a:gd name="connsiteY19" fmla="*/ 0 h 5795027"/>
              <a:gd name="connsiteX0" fmla="*/ 4213242 w 4282900"/>
              <a:gd name="connsiteY0" fmla="*/ 657020 h 4939454"/>
              <a:gd name="connsiteX1" fmla="*/ 4282900 w 4282900"/>
              <a:gd name="connsiteY1" fmla="*/ 1375930 h 4939454"/>
              <a:gd name="connsiteX2" fmla="*/ 4282900 w 4282900"/>
              <a:gd name="connsiteY2" fmla="*/ 1896984 h 4939454"/>
              <a:gd name="connsiteX3" fmla="*/ 4282900 w 4282900"/>
              <a:gd name="connsiteY3" fmla="*/ 2186898 h 4939454"/>
              <a:gd name="connsiteX4" fmla="*/ 4282900 w 4282900"/>
              <a:gd name="connsiteY4" fmla="*/ 2586108 h 4939454"/>
              <a:gd name="connsiteX5" fmla="*/ 4282900 w 4282900"/>
              <a:gd name="connsiteY5" fmla="*/ 2890495 h 4939454"/>
              <a:gd name="connsiteX6" fmla="*/ 3723546 w 4282900"/>
              <a:gd name="connsiteY6" fmla="*/ 4083882 h 4939454"/>
              <a:gd name="connsiteX7" fmla="*/ 2332829 w 4282900"/>
              <a:gd name="connsiteY7" fmla="*/ 4774738 h 4939454"/>
              <a:gd name="connsiteX8" fmla="*/ 2137940 w 4282900"/>
              <a:gd name="connsiteY8" fmla="*/ 4939454 h 4939454"/>
              <a:gd name="connsiteX9" fmla="*/ 1950069 w 4282900"/>
              <a:gd name="connsiteY9" fmla="*/ 4774738 h 4939454"/>
              <a:gd name="connsiteX10" fmla="*/ 559353 w 4282900"/>
              <a:gd name="connsiteY10" fmla="*/ 4083882 h 4939454"/>
              <a:gd name="connsiteX11" fmla="*/ 0 w 4282900"/>
              <a:gd name="connsiteY11" fmla="*/ 2890495 h 4939454"/>
              <a:gd name="connsiteX12" fmla="*/ 0 w 4282900"/>
              <a:gd name="connsiteY12" fmla="*/ 2586108 h 4939454"/>
              <a:gd name="connsiteX13" fmla="*/ 0 w 4282900"/>
              <a:gd name="connsiteY13" fmla="*/ 2186898 h 4939454"/>
              <a:gd name="connsiteX14" fmla="*/ 0 w 4282900"/>
              <a:gd name="connsiteY14" fmla="*/ 1896984 h 4939454"/>
              <a:gd name="connsiteX15" fmla="*/ 0 w 4282900"/>
              <a:gd name="connsiteY15" fmla="*/ 1375930 h 4939454"/>
              <a:gd name="connsiteX16" fmla="*/ 0 w 4282900"/>
              <a:gd name="connsiteY16" fmla="*/ 1193386 h 4939454"/>
              <a:gd name="connsiteX17" fmla="*/ 64279 w 4282900"/>
              <a:gd name="connsiteY17" fmla="*/ 660845 h 4939454"/>
              <a:gd name="connsiteX18" fmla="*/ 559354 w 4282900"/>
              <a:gd name="connsiteY18" fmla="*/ 0 h 4939454"/>
              <a:gd name="connsiteX0" fmla="*/ 4213242 w 4282900"/>
              <a:gd name="connsiteY0" fmla="*/ 0 h 4282434"/>
              <a:gd name="connsiteX1" fmla="*/ 4282900 w 4282900"/>
              <a:gd name="connsiteY1" fmla="*/ 718910 h 4282434"/>
              <a:gd name="connsiteX2" fmla="*/ 4282900 w 4282900"/>
              <a:gd name="connsiteY2" fmla="*/ 1239964 h 4282434"/>
              <a:gd name="connsiteX3" fmla="*/ 4282900 w 4282900"/>
              <a:gd name="connsiteY3" fmla="*/ 1529878 h 4282434"/>
              <a:gd name="connsiteX4" fmla="*/ 4282900 w 4282900"/>
              <a:gd name="connsiteY4" fmla="*/ 1929088 h 4282434"/>
              <a:gd name="connsiteX5" fmla="*/ 4282900 w 4282900"/>
              <a:gd name="connsiteY5" fmla="*/ 2233475 h 4282434"/>
              <a:gd name="connsiteX6" fmla="*/ 3723546 w 4282900"/>
              <a:gd name="connsiteY6" fmla="*/ 3426862 h 4282434"/>
              <a:gd name="connsiteX7" fmla="*/ 2332829 w 4282900"/>
              <a:gd name="connsiteY7" fmla="*/ 4117718 h 4282434"/>
              <a:gd name="connsiteX8" fmla="*/ 2137940 w 4282900"/>
              <a:gd name="connsiteY8" fmla="*/ 4282434 h 4282434"/>
              <a:gd name="connsiteX9" fmla="*/ 1950069 w 4282900"/>
              <a:gd name="connsiteY9" fmla="*/ 4117718 h 4282434"/>
              <a:gd name="connsiteX10" fmla="*/ 559353 w 4282900"/>
              <a:gd name="connsiteY10" fmla="*/ 3426862 h 4282434"/>
              <a:gd name="connsiteX11" fmla="*/ 0 w 4282900"/>
              <a:gd name="connsiteY11" fmla="*/ 2233475 h 4282434"/>
              <a:gd name="connsiteX12" fmla="*/ 0 w 4282900"/>
              <a:gd name="connsiteY12" fmla="*/ 1929088 h 4282434"/>
              <a:gd name="connsiteX13" fmla="*/ 0 w 4282900"/>
              <a:gd name="connsiteY13" fmla="*/ 1529878 h 4282434"/>
              <a:gd name="connsiteX14" fmla="*/ 0 w 4282900"/>
              <a:gd name="connsiteY14" fmla="*/ 1239964 h 4282434"/>
              <a:gd name="connsiteX15" fmla="*/ 0 w 4282900"/>
              <a:gd name="connsiteY15" fmla="*/ 718910 h 4282434"/>
              <a:gd name="connsiteX16" fmla="*/ 0 w 4282900"/>
              <a:gd name="connsiteY16" fmla="*/ 536366 h 4282434"/>
              <a:gd name="connsiteX17" fmla="*/ 64279 w 4282900"/>
              <a:gd name="connsiteY17" fmla="*/ 3825 h 4282434"/>
              <a:gd name="connsiteX0" fmla="*/ 4213242 w 4282900"/>
              <a:gd name="connsiteY0" fmla="*/ 0 h 4282434"/>
              <a:gd name="connsiteX1" fmla="*/ 4282900 w 4282900"/>
              <a:gd name="connsiteY1" fmla="*/ 718910 h 4282434"/>
              <a:gd name="connsiteX2" fmla="*/ 4282900 w 4282900"/>
              <a:gd name="connsiteY2" fmla="*/ 1239964 h 4282434"/>
              <a:gd name="connsiteX3" fmla="*/ 4282900 w 4282900"/>
              <a:gd name="connsiteY3" fmla="*/ 1529878 h 4282434"/>
              <a:gd name="connsiteX4" fmla="*/ 4282900 w 4282900"/>
              <a:gd name="connsiteY4" fmla="*/ 1929088 h 4282434"/>
              <a:gd name="connsiteX5" fmla="*/ 4282900 w 4282900"/>
              <a:gd name="connsiteY5" fmla="*/ 2233475 h 4282434"/>
              <a:gd name="connsiteX6" fmla="*/ 3723546 w 4282900"/>
              <a:gd name="connsiteY6" fmla="*/ 3426862 h 4282434"/>
              <a:gd name="connsiteX7" fmla="*/ 2332829 w 4282900"/>
              <a:gd name="connsiteY7" fmla="*/ 4117718 h 4282434"/>
              <a:gd name="connsiteX8" fmla="*/ 2137940 w 4282900"/>
              <a:gd name="connsiteY8" fmla="*/ 4282434 h 4282434"/>
              <a:gd name="connsiteX9" fmla="*/ 1950069 w 4282900"/>
              <a:gd name="connsiteY9" fmla="*/ 4117718 h 4282434"/>
              <a:gd name="connsiteX10" fmla="*/ 559353 w 4282900"/>
              <a:gd name="connsiteY10" fmla="*/ 3426862 h 4282434"/>
              <a:gd name="connsiteX11" fmla="*/ 0 w 4282900"/>
              <a:gd name="connsiteY11" fmla="*/ 2233475 h 4282434"/>
              <a:gd name="connsiteX12" fmla="*/ 0 w 4282900"/>
              <a:gd name="connsiteY12" fmla="*/ 1929088 h 4282434"/>
              <a:gd name="connsiteX13" fmla="*/ 0 w 4282900"/>
              <a:gd name="connsiteY13" fmla="*/ 1529878 h 4282434"/>
              <a:gd name="connsiteX14" fmla="*/ 0 w 4282900"/>
              <a:gd name="connsiteY14" fmla="*/ 1239964 h 4282434"/>
              <a:gd name="connsiteX15" fmla="*/ 0 w 4282900"/>
              <a:gd name="connsiteY15" fmla="*/ 718910 h 4282434"/>
              <a:gd name="connsiteX16" fmla="*/ 0 w 4282900"/>
              <a:gd name="connsiteY16" fmla="*/ 536366 h 4282434"/>
              <a:gd name="connsiteX17" fmla="*/ 64279 w 4282900"/>
              <a:gd name="connsiteY17" fmla="*/ 3825 h 428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282900" h="4282434">
                <a:moveTo>
                  <a:pt x="4213242" y="0"/>
                </a:moveTo>
                <a:cubicBezTo>
                  <a:pt x="4294511" y="306972"/>
                  <a:pt x="4271290" y="481595"/>
                  <a:pt x="4282900" y="718910"/>
                </a:cubicBezTo>
                <a:lnTo>
                  <a:pt x="4282900" y="1239964"/>
                </a:lnTo>
                <a:lnTo>
                  <a:pt x="4282900" y="1529878"/>
                </a:lnTo>
                <a:lnTo>
                  <a:pt x="4282900" y="1929088"/>
                </a:lnTo>
                <a:lnTo>
                  <a:pt x="4282900" y="2233475"/>
                </a:lnTo>
                <a:cubicBezTo>
                  <a:pt x="4282900" y="2849584"/>
                  <a:pt x="4108103" y="3157966"/>
                  <a:pt x="3723546" y="3426862"/>
                </a:cubicBezTo>
                <a:cubicBezTo>
                  <a:pt x="3323617" y="3658565"/>
                  <a:pt x="2798672" y="3757725"/>
                  <a:pt x="2332829" y="4117718"/>
                </a:cubicBezTo>
                <a:lnTo>
                  <a:pt x="2137940" y="4282434"/>
                </a:lnTo>
                <a:lnTo>
                  <a:pt x="1950069" y="4117718"/>
                </a:lnTo>
                <a:cubicBezTo>
                  <a:pt x="1484225" y="3757725"/>
                  <a:pt x="959280" y="3658565"/>
                  <a:pt x="559353" y="3426862"/>
                </a:cubicBezTo>
                <a:cubicBezTo>
                  <a:pt x="174796" y="3157966"/>
                  <a:pt x="0" y="2849584"/>
                  <a:pt x="0" y="2233475"/>
                </a:cubicBezTo>
                <a:lnTo>
                  <a:pt x="0" y="1929088"/>
                </a:lnTo>
                <a:lnTo>
                  <a:pt x="0" y="1529878"/>
                </a:lnTo>
                <a:lnTo>
                  <a:pt x="0" y="1239964"/>
                </a:lnTo>
                <a:lnTo>
                  <a:pt x="0" y="718910"/>
                </a:lnTo>
                <a:lnTo>
                  <a:pt x="0" y="536366"/>
                </a:lnTo>
                <a:cubicBezTo>
                  <a:pt x="10713" y="417185"/>
                  <a:pt x="19813" y="133066"/>
                  <a:pt x="64279" y="3825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F0C88DB-0324-4DA7-A5E8-8A9C7D7C5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36649" y="1823190"/>
            <a:ext cx="1648512" cy="3209758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2976290 w 4282900"/>
              <a:gd name="connsiteY2" fmla="*/ 524033 h 5795027"/>
              <a:gd name="connsiteX3" fmla="*/ 3723546 w 4282900"/>
              <a:gd name="connsiteY3" fmla="*/ 855573 h 5795027"/>
              <a:gd name="connsiteX4" fmla="*/ 4282900 w 4282900"/>
              <a:gd name="connsiteY4" fmla="*/ 2048959 h 5795027"/>
              <a:gd name="connsiteX5" fmla="*/ 4282900 w 4282900"/>
              <a:gd name="connsiteY5" fmla="*/ 2231503 h 5795027"/>
              <a:gd name="connsiteX6" fmla="*/ 4282900 w 4282900"/>
              <a:gd name="connsiteY6" fmla="*/ 2752557 h 5795027"/>
              <a:gd name="connsiteX7" fmla="*/ 4282900 w 4282900"/>
              <a:gd name="connsiteY7" fmla="*/ 3042471 h 5795027"/>
              <a:gd name="connsiteX8" fmla="*/ 4282900 w 4282900"/>
              <a:gd name="connsiteY8" fmla="*/ 3441681 h 5795027"/>
              <a:gd name="connsiteX9" fmla="*/ 4282900 w 4282900"/>
              <a:gd name="connsiteY9" fmla="*/ 3746068 h 5795027"/>
              <a:gd name="connsiteX10" fmla="*/ 3723546 w 4282900"/>
              <a:gd name="connsiteY10" fmla="*/ 4939455 h 5795027"/>
              <a:gd name="connsiteX11" fmla="*/ 2332829 w 4282900"/>
              <a:gd name="connsiteY11" fmla="*/ 5630311 h 5795027"/>
              <a:gd name="connsiteX12" fmla="*/ 2137940 w 4282900"/>
              <a:gd name="connsiteY12" fmla="*/ 5795027 h 5795027"/>
              <a:gd name="connsiteX13" fmla="*/ 1950069 w 4282900"/>
              <a:gd name="connsiteY13" fmla="*/ 5630311 h 5795027"/>
              <a:gd name="connsiteX14" fmla="*/ 559353 w 4282900"/>
              <a:gd name="connsiteY14" fmla="*/ 4939455 h 5795027"/>
              <a:gd name="connsiteX15" fmla="*/ 0 w 4282900"/>
              <a:gd name="connsiteY15" fmla="*/ 3746068 h 5795027"/>
              <a:gd name="connsiteX16" fmla="*/ 0 w 4282900"/>
              <a:gd name="connsiteY16" fmla="*/ 3441681 h 5795027"/>
              <a:gd name="connsiteX17" fmla="*/ 0 w 4282900"/>
              <a:gd name="connsiteY17" fmla="*/ 3042471 h 5795027"/>
              <a:gd name="connsiteX18" fmla="*/ 0 w 4282900"/>
              <a:gd name="connsiteY18" fmla="*/ 2752557 h 5795027"/>
              <a:gd name="connsiteX19" fmla="*/ 0 w 4282900"/>
              <a:gd name="connsiteY19" fmla="*/ 2231503 h 5795027"/>
              <a:gd name="connsiteX20" fmla="*/ 0 w 4282900"/>
              <a:gd name="connsiteY20" fmla="*/ 2048959 h 5795027"/>
              <a:gd name="connsiteX21" fmla="*/ 559354 w 4282900"/>
              <a:gd name="connsiteY21" fmla="*/ 855573 h 5795027"/>
              <a:gd name="connsiteX22" fmla="*/ 1950071 w 4282900"/>
              <a:gd name="connsiteY22" fmla="*/ 164715 h 5795027"/>
              <a:gd name="connsiteX23" fmla="*/ 2144960 w 4282900"/>
              <a:gd name="connsiteY23" fmla="*/ 0 h 5795027"/>
              <a:gd name="connsiteX0" fmla="*/ 3723546 w 4282900"/>
              <a:gd name="connsiteY0" fmla="*/ 855573 h 5795027"/>
              <a:gd name="connsiteX1" fmla="*/ 4282900 w 4282900"/>
              <a:gd name="connsiteY1" fmla="*/ 2048959 h 5795027"/>
              <a:gd name="connsiteX2" fmla="*/ 4282900 w 4282900"/>
              <a:gd name="connsiteY2" fmla="*/ 2231503 h 5795027"/>
              <a:gd name="connsiteX3" fmla="*/ 4282900 w 4282900"/>
              <a:gd name="connsiteY3" fmla="*/ 2752557 h 5795027"/>
              <a:gd name="connsiteX4" fmla="*/ 4282900 w 4282900"/>
              <a:gd name="connsiteY4" fmla="*/ 3042471 h 5795027"/>
              <a:gd name="connsiteX5" fmla="*/ 4282900 w 4282900"/>
              <a:gd name="connsiteY5" fmla="*/ 3441681 h 5795027"/>
              <a:gd name="connsiteX6" fmla="*/ 4282900 w 4282900"/>
              <a:gd name="connsiteY6" fmla="*/ 3746068 h 5795027"/>
              <a:gd name="connsiteX7" fmla="*/ 3723546 w 4282900"/>
              <a:gd name="connsiteY7" fmla="*/ 4939455 h 5795027"/>
              <a:gd name="connsiteX8" fmla="*/ 2332829 w 4282900"/>
              <a:gd name="connsiteY8" fmla="*/ 5630311 h 5795027"/>
              <a:gd name="connsiteX9" fmla="*/ 2137940 w 4282900"/>
              <a:gd name="connsiteY9" fmla="*/ 5795027 h 5795027"/>
              <a:gd name="connsiteX10" fmla="*/ 1950069 w 4282900"/>
              <a:gd name="connsiteY10" fmla="*/ 5630311 h 5795027"/>
              <a:gd name="connsiteX11" fmla="*/ 559353 w 4282900"/>
              <a:gd name="connsiteY11" fmla="*/ 4939455 h 5795027"/>
              <a:gd name="connsiteX12" fmla="*/ 0 w 4282900"/>
              <a:gd name="connsiteY12" fmla="*/ 3746068 h 5795027"/>
              <a:gd name="connsiteX13" fmla="*/ 0 w 4282900"/>
              <a:gd name="connsiteY13" fmla="*/ 3441681 h 5795027"/>
              <a:gd name="connsiteX14" fmla="*/ 0 w 4282900"/>
              <a:gd name="connsiteY14" fmla="*/ 3042471 h 5795027"/>
              <a:gd name="connsiteX15" fmla="*/ 0 w 4282900"/>
              <a:gd name="connsiteY15" fmla="*/ 2752557 h 5795027"/>
              <a:gd name="connsiteX16" fmla="*/ 0 w 4282900"/>
              <a:gd name="connsiteY16" fmla="*/ 2231503 h 5795027"/>
              <a:gd name="connsiteX17" fmla="*/ 0 w 4282900"/>
              <a:gd name="connsiteY17" fmla="*/ 2048959 h 5795027"/>
              <a:gd name="connsiteX18" fmla="*/ 559354 w 4282900"/>
              <a:gd name="connsiteY18" fmla="*/ 855573 h 5795027"/>
              <a:gd name="connsiteX19" fmla="*/ 1950071 w 4282900"/>
              <a:gd name="connsiteY19" fmla="*/ 164715 h 5795027"/>
              <a:gd name="connsiteX20" fmla="*/ 2144960 w 4282900"/>
              <a:gd name="connsiteY20" fmla="*/ 0 h 5795027"/>
              <a:gd name="connsiteX21" fmla="*/ 2332832 w 4282900"/>
              <a:gd name="connsiteY21" fmla="*/ 164715 h 5795027"/>
              <a:gd name="connsiteX22" fmla="*/ 2976290 w 4282900"/>
              <a:gd name="connsiteY22" fmla="*/ 524033 h 5795027"/>
              <a:gd name="connsiteX23" fmla="*/ 3888635 w 4282900"/>
              <a:gd name="connsiteY23" fmla="*/ 1020662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2976290 w 4282900"/>
              <a:gd name="connsiteY21" fmla="*/ 524033 h 5795027"/>
              <a:gd name="connsiteX22" fmla="*/ 3888635 w 4282900"/>
              <a:gd name="connsiteY22" fmla="*/ 1020662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2976290 w 4282900"/>
              <a:gd name="connsiteY21" fmla="*/ 524033 h 5795027"/>
              <a:gd name="connsiteX0" fmla="*/ 4282900 w 4282900"/>
              <a:gd name="connsiteY0" fmla="*/ 2231503 h 5795027"/>
              <a:gd name="connsiteX1" fmla="*/ 4282900 w 4282900"/>
              <a:gd name="connsiteY1" fmla="*/ 2752557 h 5795027"/>
              <a:gd name="connsiteX2" fmla="*/ 4282900 w 4282900"/>
              <a:gd name="connsiteY2" fmla="*/ 3042471 h 5795027"/>
              <a:gd name="connsiteX3" fmla="*/ 4282900 w 4282900"/>
              <a:gd name="connsiteY3" fmla="*/ 3441681 h 5795027"/>
              <a:gd name="connsiteX4" fmla="*/ 4282900 w 4282900"/>
              <a:gd name="connsiteY4" fmla="*/ 3746068 h 5795027"/>
              <a:gd name="connsiteX5" fmla="*/ 3723546 w 4282900"/>
              <a:gd name="connsiteY5" fmla="*/ 4939455 h 5795027"/>
              <a:gd name="connsiteX6" fmla="*/ 2332829 w 4282900"/>
              <a:gd name="connsiteY6" fmla="*/ 5630311 h 5795027"/>
              <a:gd name="connsiteX7" fmla="*/ 2137940 w 4282900"/>
              <a:gd name="connsiteY7" fmla="*/ 5795027 h 5795027"/>
              <a:gd name="connsiteX8" fmla="*/ 1950069 w 4282900"/>
              <a:gd name="connsiteY8" fmla="*/ 5630311 h 5795027"/>
              <a:gd name="connsiteX9" fmla="*/ 559353 w 4282900"/>
              <a:gd name="connsiteY9" fmla="*/ 4939455 h 5795027"/>
              <a:gd name="connsiteX10" fmla="*/ 0 w 4282900"/>
              <a:gd name="connsiteY10" fmla="*/ 3746068 h 5795027"/>
              <a:gd name="connsiteX11" fmla="*/ 0 w 4282900"/>
              <a:gd name="connsiteY11" fmla="*/ 3441681 h 5795027"/>
              <a:gd name="connsiteX12" fmla="*/ 0 w 4282900"/>
              <a:gd name="connsiteY12" fmla="*/ 3042471 h 5795027"/>
              <a:gd name="connsiteX13" fmla="*/ 0 w 4282900"/>
              <a:gd name="connsiteY13" fmla="*/ 2752557 h 5795027"/>
              <a:gd name="connsiteX14" fmla="*/ 0 w 4282900"/>
              <a:gd name="connsiteY14" fmla="*/ 2231503 h 5795027"/>
              <a:gd name="connsiteX15" fmla="*/ 0 w 4282900"/>
              <a:gd name="connsiteY15" fmla="*/ 2048959 h 5795027"/>
              <a:gd name="connsiteX16" fmla="*/ 559354 w 4282900"/>
              <a:gd name="connsiteY16" fmla="*/ 855573 h 5795027"/>
              <a:gd name="connsiteX17" fmla="*/ 1950071 w 4282900"/>
              <a:gd name="connsiteY17" fmla="*/ 164715 h 5795027"/>
              <a:gd name="connsiteX18" fmla="*/ 2144960 w 4282900"/>
              <a:gd name="connsiteY18" fmla="*/ 0 h 5795027"/>
              <a:gd name="connsiteX19" fmla="*/ 2332832 w 4282900"/>
              <a:gd name="connsiteY19" fmla="*/ 164715 h 5795027"/>
              <a:gd name="connsiteX20" fmla="*/ 2976290 w 4282900"/>
              <a:gd name="connsiteY20" fmla="*/ 524033 h 5795027"/>
              <a:gd name="connsiteX0" fmla="*/ 4282900 w 4282900"/>
              <a:gd name="connsiteY0" fmla="*/ 2752557 h 5795027"/>
              <a:gd name="connsiteX1" fmla="*/ 4282900 w 4282900"/>
              <a:gd name="connsiteY1" fmla="*/ 3042471 h 5795027"/>
              <a:gd name="connsiteX2" fmla="*/ 4282900 w 4282900"/>
              <a:gd name="connsiteY2" fmla="*/ 3441681 h 5795027"/>
              <a:gd name="connsiteX3" fmla="*/ 4282900 w 4282900"/>
              <a:gd name="connsiteY3" fmla="*/ 3746068 h 5795027"/>
              <a:gd name="connsiteX4" fmla="*/ 3723546 w 4282900"/>
              <a:gd name="connsiteY4" fmla="*/ 4939455 h 5795027"/>
              <a:gd name="connsiteX5" fmla="*/ 2332829 w 4282900"/>
              <a:gd name="connsiteY5" fmla="*/ 5630311 h 5795027"/>
              <a:gd name="connsiteX6" fmla="*/ 2137940 w 4282900"/>
              <a:gd name="connsiteY6" fmla="*/ 5795027 h 5795027"/>
              <a:gd name="connsiteX7" fmla="*/ 1950069 w 4282900"/>
              <a:gd name="connsiteY7" fmla="*/ 5630311 h 5795027"/>
              <a:gd name="connsiteX8" fmla="*/ 559353 w 4282900"/>
              <a:gd name="connsiteY8" fmla="*/ 4939455 h 5795027"/>
              <a:gd name="connsiteX9" fmla="*/ 0 w 4282900"/>
              <a:gd name="connsiteY9" fmla="*/ 3746068 h 5795027"/>
              <a:gd name="connsiteX10" fmla="*/ 0 w 4282900"/>
              <a:gd name="connsiteY10" fmla="*/ 3441681 h 5795027"/>
              <a:gd name="connsiteX11" fmla="*/ 0 w 4282900"/>
              <a:gd name="connsiteY11" fmla="*/ 3042471 h 5795027"/>
              <a:gd name="connsiteX12" fmla="*/ 0 w 4282900"/>
              <a:gd name="connsiteY12" fmla="*/ 2752557 h 5795027"/>
              <a:gd name="connsiteX13" fmla="*/ 0 w 4282900"/>
              <a:gd name="connsiteY13" fmla="*/ 2231503 h 5795027"/>
              <a:gd name="connsiteX14" fmla="*/ 0 w 4282900"/>
              <a:gd name="connsiteY14" fmla="*/ 2048959 h 5795027"/>
              <a:gd name="connsiteX15" fmla="*/ 559354 w 4282900"/>
              <a:gd name="connsiteY15" fmla="*/ 855573 h 5795027"/>
              <a:gd name="connsiteX16" fmla="*/ 1950071 w 4282900"/>
              <a:gd name="connsiteY16" fmla="*/ 164715 h 5795027"/>
              <a:gd name="connsiteX17" fmla="*/ 2144960 w 4282900"/>
              <a:gd name="connsiteY17" fmla="*/ 0 h 5795027"/>
              <a:gd name="connsiteX18" fmla="*/ 2332832 w 4282900"/>
              <a:gd name="connsiteY18" fmla="*/ 164715 h 5795027"/>
              <a:gd name="connsiteX19" fmla="*/ 2976290 w 4282900"/>
              <a:gd name="connsiteY19" fmla="*/ 524033 h 5795027"/>
              <a:gd name="connsiteX0" fmla="*/ 4282900 w 4282900"/>
              <a:gd name="connsiteY0" fmla="*/ 3042471 h 5795027"/>
              <a:gd name="connsiteX1" fmla="*/ 4282900 w 4282900"/>
              <a:gd name="connsiteY1" fmla="*/ 3441681 h 5795027"/>
              <a:gd name="connsiteX2" fmla="*/ 4282900 w 4282900"/>
              <a:gd name="connsiteY2" fmla="*/ 3746068 h 5795027"/>
              <a:gd name="connsiteX3" fmla="*/ 3723546 w 4282900"/>
              <a:gd name="connsiteY3" fmla="*/ 4939455 h 5795027"/>
              <a:gd name="connsiteX4" fmla="*/ 2332829 w 4282900"/>
              <a:gd name="connsiteY4" fmla="*/ 5630311 h 5795027"/>
              <a:gd name="connsiteX5" fmla="*/ 2137940 w 4282900"/>
              <a:gd name="connsiteY5" fmla="*/ 5795027 h 5795027"/>
              <a:gd name="connsiteX6" fmla="*/ 1950069 w 4282900"/>
              <a:gd name="connsiteY6" fmla="*/ 5630311 h 5795027"/>
              <a:gd name="connsiteX7" fmla="*/ 559353 w 4282900"/>
              <a:gd name="connsiteY7" fmla="*/ 4939455 h 5795027"/>
              <a:gd name="connsiteX8" fmla="*/ 0 w 4282900"/>
              <a:gd name="connsiteY8" fmla="*/ 3746068 h 5795027"/>
              <a:gd name="connsiteX9" fmla="*/ 0 w 4282900"/>
              <a:gd name="connsiteY9" fmla="*/ 3441681 h 5795027"/>
              <a:gd name="connsiteX10" fmla="*/ 0 w 4282900"/>
              <a:gd name="connsiteY10" fmla="*/ 3042471 h 5795027"/>
              <a:gd name="connsiteX11" fmla="*/ 0 w 4282900"/>
              <a:gd name="connsiteY11" fmla="*/ 2752557 h 5795027"/>
              <a:gd name="connsiteX12" fmla="*/ 0 w 4282900"/>
              <a:gd name="connsiteY12" fmla="*/ 2231503 h 5795027"/>
              <a:gd name="connsiteX13" fmla="*/ 0 w 4282900"/>
              <a:gd name="connsiteY13" fmla="*/ 2048959 h 5795027"/>
              <a:gd name="connsiteX14" fmla="*/ 559354 w 4282900"/>
              <a:gd name="connsiteY14" fmla="*/ 855573 h 5795027"/>
              <a:gd name="connsiteX15" fmla="*/ 1950071 w 4282900"/>
              <a:gd name="connsiteY15" fmla="*/ 164715 h 5795027"/>
              <a:gd name="connsiteX16" fmla="*/ 2144960 w 4282900"/>
              <a:gd name="connsiteY16" fmla="*/ 0 h 5795027"/>
              <a:gd name="connsiteX17" fmla="*/ 2332832 w 4282900"/>
              <a:gd name="connsiteY17" fmla="*/ 164715 h 5795027"/>
              <a:gd name="connsiteX18" fmla="*/ 2976290 w 4282900"/>
              <a:gd name="connsiteY18" fmla="*/ 524033 h 5795027"/>
              <a:gd name="connsiteX0" fmla="*/ 4282900 w 4282900"/>
              <a:gd name="connsiteY0" fmla="*/ 3441681 h 5795027"/>
              <a:gd name="connsiteX1" fmla="*/ 4282900 w 4282900"/>
              <a:gd name="connsiteY1" fmla="*/ 3746068 h 5795027"/>
              <a:gd name="connsiteX2" fmla="*/ 3723546 w 4282900"/>
              <a:gd name="connsiteY2" fmla="*/ 4939455 h 5795027"/>
              <a:gd name="connsiteX3" fmla="*/ 2332829 w 4282900"/>
              <a:gd name="connsiteY3" fmla="*/ 5630311 h 5795027"/>
              <a:gd name="connsiteX4" fmla="*/ 2137940 w 4282900"/>
              <a:gd name="connsiteY4" fmla="*/ 5795027 h 5795027"/>
              <a:gd name="connsiteX5" fmla="*/ 1950069 w 4282900"/>
              <a:gd name="connsiteY5" fmla="*/ 5630311 h 5795027"/>
              <a:gd name="connsiteX6" fmla="*/ 559353 w 4282900"/>
              <a:gd name="connsiteY6" fmla="*/ 4939455 h 5795027"/>
              <a:gd name="connsiteX7" fmla="*/ 0 w 4282900"/>
              <a:gd name="connsiteY7" fmla="*/ 3746068 h 5795027"/>
              <a:gd name="connsiteX8" fmla="*/ 0 w 4282900"/>
              <a:gd name="connsiteY8" fmla="*/ 3441681 h 5795027"/>
              <a:gd name="connsiteX9" fmla="*/ 0 w 4282900"/>
              <a:gd name="connsiteY9" fmla="*/ 3042471 h 5795027"/>
              <a:gd name="connsiteX10" fmla="*/ 0 w 4282900"/>
              <a:gd name="connsiteY10" fmla="*/ 2752557 h 5795027"/>
              <a:gd name="connsiteX11" fmla="*/ 0 w 4282900"/>
              <a:gd name="connsiteY11" fmla="*/ 2231503 h 5795027"/>
              <a:gd name="connsiteX12" fmla="*/ 0 w 4282900"/>
              <a:gd name="connsiteY12" fmla="*/ 2048959 h 5795027"/>
              <a:gd name="connsiteX13" fmla="*/ 559354 w 4282900"/>
              <a:gd name="connsiteY13" fmla="*/ 855573 h 5795027"/>
              <a:gd name="connsiteX14" fmla="*/ 1950071 w 4282900"/>
              <a:gd name="connsiteY14" fmla="*/ 164715 h 5795027"/>
              <a:gd name="connsiteX15" fmla="*/ 2144960 w 4282900"/>
              <a:gd name="connsiteY15" fmla="*/ 0 h 5795027"/>
              <a:gd name="connsiteX16" fmla="*/ 2332832 w 4282900"/>
              <a:gd name="connsiteY16" fmla="*/ 164715 h 5795027"/>
              <a:gd name="connsiteX17" fmla="*/ 2976290 w 4282900"/>
              <a:gd name="connsiteY17" fmla="*/ 524033 h 5795027"/>
              <a:gd name="connsiteX0" fmla="*/ 4282900 w 4282900"/>
              <a:gd name="connsiteY0" fmla="*/ 3441681 h 5795027"/>
              <a:gd name="connsiteX1" fmla="*/ 3723546 w 4282900"/>
              <a:gd name="connsiteY1" fmla="*/ 4939455 h 5795027"/>
              <a:gd name="connsiteX2" fmla="*/ 2332829 w 4282900"/>
              <a:gd name="connsiteY2" fmla="*/ 5630311 h 5795027"/>
              <a:gd name="connsiteX3" fmla="*/ 2137940 w 4282900"/>
              <a:gd name="connsiteY3" fmla="*/ 5795027 h 5795027"/>
              <a:gd name="connsiteX4" fmla="*/ 1950069 w 4282900"/>
              <a:gd name="connsiteY4" fmla="*/ 5630311 h 5795027"/>
              <a:gd name="connsiteX5" fmla="*/ 559353 w 4282900"/>
              <a:gd name="connsiteY5" fmla="*/ 4939455 h 5795027"/>
              <a:gd name="connsiteX6" fmla="*/ 0 w 4282900"/>
              <a:gd name="connsiteY6" fmla="*/ 3746068 h 5795027"/>
              <a:gd name="connsiteX7" fmla="*/ 0 w 4282900"/>
              <a:gd name="connsiteY7" fmla="*/ 3441681 h 5795027"/>
              <a:gd name="connsiteX8" fmla="*/ 0 w 4282900"/>
              <a:gd name="connsiteY8" fmla="*/ 3042471 h 5795027"/>
              <a:gd name="connsiteX9" fmla="*/ 0 w 4282900"/>
              <a:gd name="connsiteY9" fmla="*/ 2752557 h 5795027"/>
              <a:gd name="connsiteX10" fmla="*/ 0 w 4282900"/>
              <a:gd name="connsiteY10" fmla="*/ 2231503 h 5795027"/>
              <a:gd name="connsiteX11" fmla="*/ 0 w 4282900"/>
              <a:gd name="connsiteY11" fmla="*/ 2048959 h 5795027"/>
              <a:gd name="connsiteX12" fmla="*/ 559354 w 4282900"/>
              <a:gd name="connsiteY12" fmla="*/ 855573 h 5795027"/>
              <a:gd name="connsiteX13" fmla="*/ 1950071 w 4282900"/>
              <a:gd name="connsiteY13" fmla="*/ 164715 h 5795027"/>
              <a:gd name="connsiteX14" fmla="*/ 2144960 w 4282900"/>
              <a:gd name="connsiteY14" fmla="*/ 0 h 5795027"/>
              <a:gd name="connsiteX15" fmla="*/ 2332832 w 4282900"/>
              <a:gd name="connsiteY15" fmla="*/ 164715 h 5795027"/>
              <a:gd name="connsiteX16" fmla="*/ 2976290 w 4282900"/>
              <a:gd name="connsiteY16" fmla="*/ 524033 h 5795027"/>
              <a:gd name="connsiteX0" fmla="*/ 3723546 w 3723546"/>
              <a:gd name="connsiteY0" fmla="*/ 4939455 h 5795027"/>
              <a:gd name="connsiteX1" fmla="*/ 2332829 w 3723546"/>
              <a:gd name="connsiteY1" fmla="*/ 5630311 h 5795027"/>
              <a:gd name="connsiteX2" fmla="*/ 2137940 w 3723546"/>
              <a:gd name="connsiteY2" fmla="*/ 5795027 h 5795027"/>
              <a:gd name="connsiteX3" fmla="*/ 1950069 w 3723546"/>
              <a:gd name="connsiteY3" fmla="*/ 5630311 h 5795027"/>
              <a:gd name="connsiteX4" fmla="*/ 559353 w 3723546"/>
              <a:gd name="connsiteY4" fmla="*/ 4939455 h 5795027"/>
              <a:gd name="connsiteX5" fmla="*/ 0 w 3723546"/>
              <a:gd name="connsiteY5" fmla="*/ 3746068 h 5795027"/>
              <a:gd name="connsiteX6" fmla="*/ 0 w 3723546"/>
              <a:gd name="connsiteY6" fmla="*/ 3441681 h 5795027"/>
              <a:gd name="connsiteX7" fmla="*/ 0 w 3723546"/>
              <a:gd name="connsiteY7" fmla="*/ 3042471 h 5795027"/>
              <a:gd name="connsiteX8" fmla="*/ 0 w 3723546"/>
              <a:gd name="connsiteY8" fmla="*/ 2752557 h 5795027"/>
              <a:gd name="connsiteX9" fmla="*/ 0 w 3723546"/>
              <a:gd name="connsiteY9" fmla="*/ 2231503 h 5795027"/>
              <a:gd name="connsiteX10" fmla="*/ 0 w 3723546"/>
              <a:gd name="connsiteY10" fmla="*/ 2048959 h 5795027"/>
              <a:gd name="connsiteX11" fmla="*/ 559354 w 3723546"/>
              <a:gd name="connsiteY11" fmla="*/ 855573 h 5795027"/>
              <a:gd name="connsiteX12" fmla="*/ 1950071 w 3723546"/>
              <a:gd name="connsiteY12" fmla="*/ 164715 h 5795027"/>
              <a:gd name="connsiteX13" fmla="*/ 2144960 w 3723546"/>
              <a:gd name="connsiteY13" fmla="*/ 0 h 5795027"/>
              <a:gd name="connsiteX14" fmla="*/ 2332832 w 3723546"/>
              <a:gd name="connsiteY14" fmla="*/ 164715 h 5795027"/>
              <a:gd name="connsiteX15" fmla="*/ 2976290 w 3723546"/>
              <a:gd name="connsiteY15" fmla="*/ 524033 h 5795027"/>
              <a:gd name="connsiteX0" fmla="*/ 3723546 w 3723546"/>
              <a:gd name="connsiteY0" fmla="*/ 4939455 h 5795027"/>
              <a:gd name="connsiteX1" fmla="*/ 2989878 w 3723546"/>
              <a:gd name="connsiteY1" fmla="*/ 5266109 h 5795027"/>
              <a:gd name="connsiteX2" fmla="*/ 2332829 w 3723546"/>
              <a:gd name="connsiteY2" fmla="*/ 5630311 h 5795027"/>
              <a:gd name="connsiteX3" fmla="*/ 2137940 w 3723546"/>
              <a:gd name="connsiteY3" fmla="*/ 5795027 h 5795027"/>
              <a:gd name="connsiteX4" fmla="*/ 1950069 w 3723546"/>
              <a:gd name="connsiteY4" fmla="*/ 5630311 h 5795027"/>
              <a:gd name="connsiteX5" fmla="*/ 559353 w 3723546"/>
              <a:gd name="connsiteY5" fmla="*/ 4939455 h 5795027"/>
              <a:gd name="connsiteX6" fmla="*/ 0 w 3723546"/>
              <a:gd name="connsiteY6" fmla="*/ 3746068 h 5795027"/>
              <a:gd name="connsiteX7" fmla="*/ 0 w 3723546"/>
              <a:gd name="connsiteY7" fmla="*/ 3441681 h 5795027"/>
              <a:gd name="connsiteX8" fmla="*/ 0 w 3723546"/>
              <a:gd name="connsiteY8" fmla="*/ 3042471 h 5795027"/>
              <a:gd name="connsiteX9" fmla="*/ 0 w 3723546"/>
              <a:gd name="connsiteY9" fmla="*/ 2752557 h 5795027"/>
              <a:gd name="connsiteX10" fmla="*/ 0 w 3723546"/>
              <a:gd name="connsiteY10" fmla="*/ 2231503 h 5795027"/>
              <a:gd name="connsiteX11" fmla="*/ 0 w 3723546"/>
              <a:gd name="connsiteY11" fmla="*/ 2048959 h 5795027"/>
              <a:gd name="connsiteX12" fmla="*/ 559354 w 3723546"/>
              <a:gd name="connsiteY12" fmla="*/ 855573 h 5795027"/>
              <a:gd name="connsiteX13" fmla="*/ 1950071 w 3723546"/>
              <a:gd name="connsiteY13" fmla="*/ 164715 h 5795027"/>
              <a:gd name="connsiteX14" fmla="*/ 2144960 w 3723546"/>
              <a:gd name="connsiteY14" fmla="*/ 0 h 5795027"/>
              <a:gd name="connsiteX15" fmla="*/ 2332832 w 3723546"/>
              <a:gd name="connsiteY15" fmla="*/ 164715 h 5795027"/>
              <a:gd name="connsiteX16" fmla="*/ 2976290 w 3723546"/>
              <a:gd name="connsiteY16" fmla="*/ 524033 h 5795027"/>
              <a:gd name="connsiteX0" fmla="*/ 2989878 w 2989878"/>
              <a:gd name="connsiteY0" fmla="*/ 5266109 h 5795027"/>
              <a:gd name="connsiteX1" fmla="*/ 2332829 w 2989878"/>
              <a:gd name="connsiteY1" fmla="*/ 5630311 h 5795027"/>
              <a:gd name="connsiteX2" fmla="*/ 2137940 w 2989878"/>
              <a:gd name="connsiteY2" fmla="*/ 5795027 h 5795027"/>
              <a:gd name="connsiteX3" fmla="*/ 1950069 w 2989878"/>
              <a:gd name="connsiteY3" fmla="*/ 5630311 h 5795027"/>
              <a:gd name="connsiteX4" fmla="*/ 559353 w 2989878"/>
              <a:gd name="connsiteY4" fmla="*/ 4939455 h 5795027"/>
              <a:gd name="connsiteX5" fmla="*/ 0 w 2989878"/>
              <a:gd name="connsiteY5" fmla="*/ 3746068 h 5795027"/>
              <a:gd name="connsiteX6" fmla="*/ 0 w 2989878"/>
              <a:gd name="connsiteY6" fmla="*/ 3441681 h 5795027"/>
              <a:gd name="connsiteX7" fmla="*/ 0 w 2989878"/>
              <a:gd name="connsiteY7" fmla="*/ 3042471 h 5795027"/>
              <a:gd name="connsiteX8" fmla="*/ 0 w 2989878"/>
              <a:gd name="connsiteY8" fmla="*/ 2752557 h 5795027"/>
              <a:gd name="connsiteX9" fmla="*/ 0 w 2989878"/>
              <a:gd name="connsiteY9" fmla="*/ 2231503 h 5795027"/>
              <a:gd name="connsiteX10" fmla="*/ 0 w 2989878"/>
              <a:gd name="connsiteY10" fmla="*/ 2048959 h 5795027"/>
              <a:gd name="connsiteX11" fmla="*/ 559354 w 2989878"/>
              <a:gd name="connsiteY11" fmla="*/ 855573 h 5795027"/>
              <a:gd name="connsiteX12" fmla="*/ 1950071 w 2989878"/>
              <a:gd name="connsiteY12" fmla="*/ 164715 h 5795027"/>
              <a:gd name="connsiteX13" fmla="*/ 2144960 w 2989878"/>
              <a:gd name="connsiteY13" fmla="*/ 0 h 5795027"/>
              <a:gd name="connsiteX14" fmla="*/ 2332832 w 2989878"/>
              <a:gd name="connsiteY14" fmla="*/ 164715 h 5795027"/>
              <a:gd name="connsiteX15" fmla="*/ 2976290 w 2989878"/>
              <a:gd name="connsiteY15" fmla="*/ 524033 h 5795027"/>
              <a:gd name="connsiteX0" fmla="*/ 2989878 w 2989878"/>
              <a:gd name="connsiteY0" fmla="*/ 5266109 h 5795027"/>
              <a:gd name="connsiteX1" fmla="*/ 2332829 w 2989878"/>
              <a:gd name="connsiteY1" fmla="*/ 5630311 h 5795027"/>
              <a:gd name="connsiteX2" fmla="*/ 2137940 w 2989878"/>
              <a:gd name="connsiteY2" fmla="*/ 5795027 h 5795027"/>
              <a:gd name="connsiteX3" fmla="*/ 1950069 w 2989878"/>
              <a:gd name="connsiteY3" fmla="*/ 5630311 h 5795027"/>
              <a:gd name="connsiteX4" fmla="*/ 559353 w 2989878"/>
              <a:gd name="connsiteY4" fmla="*/ 4939455 h 5795027"/>
              <a:gd name="connsiteX5" fmla="*/ 0 w 2989878"/>
              <a:gd name="connsiteY5" fmla="*/ 3746068 h 5795027"/>
              <a:gd name="connsiteX6" fmla="*/ 0 w 2989878"/>
              <a:gd name="connsiteY6" fmla="*/ 3441681 h 5795027"/>
              <a:gd name="connsiteX7" fmla="*/ 0 w 2989878"/>
              <a:gd name="connsiteY7" fmla="*/ 3042471 h 5795027"/>
              <a:gd name="connsiteX8" fmla="*/ 0 w 2989878"/>
              <a:gd name="connsiteY8" fmla="*/ 2752557 h 5795027"/>
              <a:gd name="connsiteX9" fmla="*/ 0 w 2989878"/>
              <a:gd name="connsiteY9" fmla="*/ 2231503 h 5795027"/>
              <a:gd name="connsiteX10" fmla="*/ 0 w 2989878"/>
              <a:gd name="connsiteY10" fmla="*/ 2048959 h 5795027"/>
              <a:gd name="connsiteX11" fmla="*/ 559354 w 2989878"/>
              <a:gd name="connsiteY11" fmla="*/ 855573 h 5795027"/>
              <a:gd name="connsiteX12" fmla="*/ 1950071 w 2989878"/>
              <a:gd name="connsiteY12" fmla="*/ 164715 h 5795027"/>
              <a:gd name="connsiteX13" fmla="*/ 2144960 w 2989878"/>
              <a:gd name="connsiteY13" fmla="*/ 0 h 5795027"/>
              <a:gd name="connsiteX14" fmla="*/ 2332832 w 2989878"/>
              <a:gd name="connsiteY14" fmla="*/ 164715 h 5795027"/>
              <a:gd name="connsiteX15" fmla="*/ 2976290 w 2989878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6290" h="5795027">
                <a:moveTo>
                  <a:pt x="2955049" y="5266109"/>
                </a:moveTo>
                <a:cubicBezTo>
                  <a:pt x="2737194" y="5332489"/>
                  <a:pt x="2474819" y="554215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lnTo>
                  <a:pt x="2144960" y="0"/>
                </a:lnTo>
                <a:lnTo>
                  <a:pt x="2332832" y="164715"/>
                </a:lnTo>
                <a:cubicBezTo>
                  <a:pt x="2471387" y="252054"/>
                  <a:pt x="2744504" y="408890"/>
                  <a:pt x="2976290" y="524033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66BA2F-0910-C446-805B-6DADE05D1481}"/>
              </a:ext>
            </a:extLst>
          </p:cNvPr>
          <p:cNvSpPr txBox="1"/>
          <p:nvPr/>
        </p:nvSpPr>
        <p:spPr>
          <a:xfrm>
            <a:off x="9771526" y="630509"/>
            <a:ext cx="1360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Grazie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2B8E96C-5F85-554B-8DAE-D99A5FFD7FFC}"/>
              </a:ext>
            </a:extLst>
          </p:cNvPr>
          <p:cNvSpPr txBox="1"/>
          <p:nvPr/>
        </p:nvSpPr>
        <p:spPr>
          <a:xfrm>
            <a:off x="11010341" y="3100233"/>
            <a:ext cx="1132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PROF.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9F4B8F2-D1F7-D244-9AC8-7573104DA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38" y="489103"/>
            <a:ext cx="8618220" cy="574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55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7C80B9C-CCB9-42D2-B7D6-BDA09F3EA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3EA80D9-EC99-4C94-ABB8-7762505E3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26904" y="2026"/>
            <a:ext cx="2249810" cy="2294745"/>
          </a:xfrm>
          <a:custGeom>
            <a:avLst/>
            <a:gdLst>
              <a:gd name="connsiteX0" fmla="*/ 49162 w 2249810"/>
              <a:gd name="connsiteY0" fmla="*/ 0 h 2294745"/>
              <a:gd name="connsiteX1" fmla="*/ 2200648 w 2249810"/>
              <a:gd name="connsiteY1" fmla="*/ 0 h 2294745"/>
              <a:gd name="connsiteX2" fmla="*/ 2210105 w 2249810"/>
              <a:gd name="connsiteY2" fmla="*/ 23601 h 2294745"/>
              <a:gd name="connsiteX3" fmla="*/ 2249810 w 2249810"/>
              <a:gd name="connsiteY3" fmla="*/ 326934 h 2294745"/>
              <a:gd name="connsiteX4" fmla="*/ 2249810 w 2249810"/>
              <a:gd name="connsiteY4" fmla="*/ 422824 h 2294745"/>
              <a:gd name="connsiteX5" fmla="*/ 2249810 w 2249810"/>
              <a:gd name="connsiteY5" fmla="*/ 696534 h 2294745"/>
              <a:gd name="connsiteX6" fmla="*/ 2249810 w 2249810"/>
              <a:gd name="connsiteY6" fmla="*/ 848826 h 2294745"/>
              <a:gd name="connsiteX7" fmla="*/ 2249810 w 2249810"/>
              <a:gd name="connsiteY7" fmla="*/ 1058531 h 2294745"/>
              <a:gd name="connsiteX8" fmla="*/ 2249810 w 2249810"/>
              <a:gd name="connsiteY8" fmla="*/ 1218426 h 2294745"/>
              <a:gd name="connsiteX9" fmla="*/ 1955981 w 2249810"/>
              <a:gd name="connsiteY9" fmla="*/ 1845313 h 2294745"/>
              <a:gd name="connsiteX10" fmla="*/ 1225437 w 2249810"/>
              <a:gd name="connsiteY10" fmla="*/ 2208220 h 2294745"/>
              <a:gd name="connsiteX11" fmla="*/ 1123061 w 2249810"/>
              <a:gd name="connsiteY11" fmla="*/ 2294745 h 2294745"/>
              <a:gd name="connsiteX12" fmla="*/ 1024372 w 2249810"/>
              <a:gd name="connsiteY12" fmla="*/ 2208220 h 2294745"/>
              <a:gd name="connsiteX13" fmla="*/ 293828 w 2249810"/>
              <a:gd name="connsiteY13" fmla="*/ 1845313 h 2294745"/>
              <a:gd name="connsiteX14" fmla="*/ 0 w 2249810"/>
              <a:gd name="connsiteY14" fmla="*/ 1218426 h 2294745"/>
              <a:gd name="connsiteX15" fmla="*/ 0 w 2249810"/>
              <a:gd name="connsiteY15" fmla="*/ 1058531 h 2294745"/>
              <a:gd name="connsiteX16" fmla="*/ 0 w 2249810"/>
              <a:gd name="connsiteY16" fmla="*/ 848826 h 2294745"/>
              <a:gd name="connsiteX17" fmla="*/ 0 w 2249810"/>
              <a:gd name="connsiteY17" fmla="*/ 696534 h 2294745"/>
              <a:gd name="connsiteX18" fmla="*/ 0 w 2249810"/>
              <a:gd name="connsiteY18" fmla="*/ 422824 h 2294745"/>
              <a:gd name="connsiteX19" fmla="*/ 0 w 2249810"/>
              <a:gd name="connsiteY19" fmla="*/ 326934 h 2294745"/>
              <a:gd name="connsiteX20" fmla="*/ 39705 w 2249810"/>
              <a:gd name="connsiteY20" fmla="*/ 23601 h 229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49810" h="2294745">
                <a:moveTo>
                  <a:pt x="49162" y="0"/>
                </a:moveTo>
                <a:lnTo>
                  <a:pt x="2200648" y="0"/>
                </a:lnTo>
                <a:lnTo>
                  <a:pt x="2210105" y="23601"/>
                </a:lnTo>
                <a:cubicBezTo>
                  <a:pt x="2236898" y="106934"/>
                  <a:pt x="2249810" y="205568"/>
                  <a:pt x="2249810" y="326934"/>
                </a:cubicBezTo>
                <a:lnTo>
                  <a:pt x="2249810" y="422824"/>
                </a:lnTo>
                <a:lnTo>
                  <a:pt x="2249810" y="696534"/>
                </a:lnTo>
                <a:lnTo>
                  <a:pt x="2249810" y="848826"/>
                </a:lnTo>
                <a:lnTo>
                  <a:pt x="2249810" y="1058531"/>
                </a:lnTo>
                <a:lnTo>
                  <a:pt x="2249810" y="1218426"/>
                </a:lnTo>
                <a:cubicBezTo>
                  <a:pt x="2249810" y="1542068"/>
                  <a:pt x="2157989" y="1704061"/>
                  <a:pt x="1955981" y="1845313"/>
                </a:cubicBezTo>
                <a:cubicBezTo>
                  <a:pt x="1745898" y="1967026"/>
                  <a:pt x="1470144" y="2019115"/>
                  <a:pt x="1225437" y="2208220"/>
                </a:cubicBezTo>
                <a:lnTo>
                  <a:pt x="1123061" y="2294745"/>
                </a:lnTo>
                <a:lnTo>
                  <a:pt x="1024372" y="2208220"/>
                </a:lnTo>
                <a:cubicBezTo>
                  <a:pt x="779664" y="2019115"/>
                  <a:pt x="503910" y="1967026"/>
                  <a:pt x="293828" y="1845313"/>
                </a:cubicBezTo>
                <a:cubicBezTo>
                  <a:pt x="91820" y="1704061"/>
                  <a:pt x="0" y="1542068"/>
                  <a:pt x="0" y="1218426"/>
                </a:cubicBezTo>
                <a:lnTo>
                  <a:pt x="0" y="1058531"/>
                </a:lnTo>
                <a:lnTo>
                  <a:pt x="0" y="848826"/>
                </a:lnTo>
                <a:lnTo>
                  <a:pt x="0" y="696534"/>
                </a:lnTo>
                <a:lnTo>
                  <a:pt x="0" y="422824"/>
                </a:lnTo>
                <a:lnTo>
                  <a:pt x="0" y="326934"/>
                </a:lnTo>
                <a:cubicBezTo>
                  <a:pt x="0" y="205568"/>
                  <a:pt x="12912" y="106934"/>
                  <a:pt x="39705" y="23601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918B527-C081-4529-B0DA-36A5DF890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97154" y="1907348"/>
            <a:ext cx="1594846" cy="3044131"/>
          </a:xfrm>
          <a:custGeom>
            <a:avLst/>
            <a:gdLst>
              <a:gd name="connsiteX0" fmla="*/ 1126749 w 1594846"/>
              <a:gd name="connsiteY0" fmla="*/ 0 h 3044131"/>
              <a:gd name="connsiteX1" fmla="*/ 1225438 w 1594846"/>
              <a:gd name="connsiteY1" fmla="*/ 86525 h 3044131"/>
              <a:gd name="connsiteX2" fmla="*/ 1413279 w 1594846"/>
              <a:gd name="connsiteY2" fmla="*/ 205892 h 3044131"/>
              <a:gd name="connsiteX3" fmla="*/ 1594846 w 1594846"/>
              <a:gd name="connsiteY3" fmla="*/ 289191 h 3044131"/>
              <a:gd name="connsiteX4" fmla="*/ 1594846 w 1594846"/>
              <a:gd name="connsiteY4" fmla="*/ 2754939 h 3044131"/>
              <a:gd name="connsiteX5" fmla="*/ 1413277 w 1594846"/>
              <a:gd name="connsiteY5" fmla="*/ 2838239 h 3044131"/>
              <a:gd name="connsiteX6" fmla="*/ 1225436 w 1594846"/>
              <a:gd name="connsiteY6" fmla="*/ 2957606 h 3044131"/>
              <a:gd name="connsiteX7" fmla="*/ 1123061 w 1594846"/>
              <a:gd name="connsiteY7" fmla="*/ 3044131 h 3044131"/>
              <a:gd name="connsiteX8" fmla="*/ 1024372 w 1594846"/>
              <a:gd name="connsiteY8" fmla="*/ 2957606 h 3044131"/>
              <a:gd name="connsiteX9" fmla="*/ 293828 w 1594846"/>
              <a:gd name="connsiteY9" fmla="*/ 2594699 h 3044131"/>
              <a:gd name="connsiteX10" fmla="*/ 0 w 1594846"/>
              <a:gd name="connsiteY10" fmla="*/ 1967812 h 3044131"/>
              <a:gd name="connsiteX11" fmla="*/ 0 w 1594846"/>
              <a:gd name="connsiteY11" fmla="*/ 1807917 h 3044131"/>
              <a:gd name="connsiteX12" fmla="*/ 0 w 1594846"/>
              <a:gd name="connsiteY12" fmla="*/ 1598212 h 3044131"/>
              <a:gd name="connsiteX13" fmla="*/ 0 w 1594846"/>
              <a:gd name="connsiteY13" fmla="*/ 1445920 h 3044131"/>
              <a:gd name="connsiteX14" fmla="*/ 0 w 1594846"/>
              <a:gd name="connsiteY14" fmla="*/ 1172210 h 3044131"/>
              <a:gd name="connsiteX15" fmla="*/ 0 w 1594846"/>
              <a:gd name="connsiteY15" fmla="*/ 1076320 h 3044131"/>
              <a:gd name="connsiteX16" fmla="*/ 293829 w 1594846"/>
              <a:gd name="connsiteY16" fmla="*/ 449433 h 3044131"/>
              <a:gd name="connsiteX17" fmla="*/ 1024374 w 1594846"/>
              <a:gd name="connsiteY17" fmla="*/ 86525 h 304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94846" h="3044131">
                <a:moveTo>
                  <a:pt x="1126749" y="0"/>
                </a:moveTo>
                <a:lnTo>
                  <a:pt x="1225438" y="86525"/>
                </a:lnTo>
                <a:cubicBezTo>
                  <a:pt x="1286615" y="133801"/>
                  <a:pt x="1349732" y="172514"/>
                  <a:pt x="1413279" y="205892"/>
                </a:cubicBezTo>
                <a:lnTo>
                  <a:pt x="1594846" y="289191"/>
                </a:lnTo>
                <a:lnTo>
                  <a:pt x="1594846" y="2754939"/>
                </a:lnTo>
                <a:lnTo>
                  <a:pt x="1413277" y="2838239"/>
                </a:lnTo>
                <a:cubicBezTo>
                  <a:pt x="1349730" y="2871617"/>
                  <a:pt x="1286613" y="2910330"/>
                  <a:pt x="1225436" y="2957606"/>
                </a:cubicBezTo>
                <a:lnTo>
                  <a:pt x="1123061" y="3044131"/>
                </a:lnTo>
                <a:lnTo>
                  <a:pt x="1024372" y="2957606"/>
                </a:lnTo>
                <a:cubicBezTo>
                  <a:pt x="779664" y="2768501"/>
                  <a:pt x="503910" y="2716412"/>
                  <a:pt x="293828" y="2594699"/>
                </a:cubicBezTo>
                <a:cubicBezTo>
                  <a:pt x="91820" y="2453447"/>
                  <a:pt x="0" y="2291454"/>
                  <a:pt x="0" y="1967812"/>
                </a:cubicBezTo>
                <a:lnTo>
                  <a:pt x="0" y="1807917"/>
                </a:lnTo>
                <a:lnTo>
                  <a:pt x="0" y="1598212"/>
                </a:lnTo>
                <a:lnTo>
                  <a:pt x="0" y="1445920"/>
                </a:lnTo>
                <a:lnTo>
                  <a:pt x="0" y="1172210"/>
                </a:lnTo>
                <a:lnTo>
                  <a:pt x="0" y="1076320"/>
                </a:lnTo>
                <a:cubicBezTo>
                  <a:pt x="0" y="752678"/>
                  <a:pt x="91821" y="590684"/>
                  <a:pt x="293829" y="449433"/>
                </a:cubicBezTo>
                <a:cubicBezTo>
                  <a:pt x="503912" y="327719"/>
                  <a:pt x="779665" y="275630"/>
                  <a:pt x="1024374" y="86525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C95395D-578F-4882-9B5C-4B27682FF1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65700" y="7622"/>
            <a:ext cx="2372219" cy="2371961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4282900 w 4447989"/>
              <a:gd name="connsiteY0" fmla="*/ 2048959 h 5795027"/>
              <a:gd name="connsiteX1" fmla="*/ 4282900 w 4447989"/>
              <a:gd name="connsiteY1" fmla="*/ 2231503 h 5795027"/>
              <a:gd name="connsiteX2" fmla="*/ 4282900 w 4447989"/>
              <a:gd name="connsiteY2" fmla="*/ 2752557 h 5795027"/>
              <a:gd name="connsiteX3" fmla="*/ 4282900 w 4447989"/>
              <a:gd name="connsiteY3" fmla="*/ 3042471 h 5795027"/>
              <a:gd name="connsiteX4" fmla="*/ 4282900 w 4447989"/>
              <a:gd name="connsiteY4" fmla="*/ 3441681 h 5795027"/>
              <a:gd name="connsiteX5" fmla="*/ 4282900 w 4447989"/>
              <a:gd name="connsiteY5" fmla="*/ 3746068 h 5795027"/>
              <a:gd name="connsiteX6" fmla="*/ 3723546 w 4447989"/>
              <a:gd name="connsiteY6" fmla="*/ 4939455 h 5795027"/>
              <a:gd name="connsiteX7" fmla="*/ 2332829 w 4447989"/>
              <a:gd name="connsiteY7" fmla="*/ 5630311 h 5795027"/>
              <a:gd name="connsiteX8" fmla="*/ 2137940 w 4447989"/>
              <a:gd name="connsiteY8" fmla="*/ 5795027 h 5795027"/>
              <a:gd name="connsiteX9" fmla="*/ 1950069 w 4447989"/>
              <a:gd name="connsiteY9" fmla="*/ 5630311 h 5795027"/>
              <a:gd name="connsiteX10" fmla="*/ 559353 w 4447989"/>
              <a:gd name="connsiteY10" fmla="*/ 4939455 h 5795027"/>
              <a:gd name="connsiteX11" fmla="*/ 0 w 4447989"/>
              <a:gd name="connsiteY11" fmla="*/ 3746068 h 5795027"/>
              <a:gd name="connsiteX12" fmla="*/ 0 w 4447989"/>
              <a:gd name="connsiteY12" fmla="*/ 3441681 h 5795027"/>
              <a:gd name="connsiteX13" fmla="*/ 0 w 4447989"/>
              <a:gd name="connsiteY13" fmla="*/ 3042471 h 5795027"/>
              <a:gd name="connsiteX14" fmla="*/ 0 w 4447989"/>
              <a:gd name="connsiteY14" fmla="*/ 2752557 h 5795027"/>
              <a:gd name="connsiteX15" fmla="*/ 0 w 4447989"/>
              <a:gd name="connsiteY15" fmla="*/ 2231503 h 5795027"/>
              <a:gd name="connsiteX16" fmla="*/ 0 w 4447989"/>
              <a:gd name="connsiteY16" fmla="*/ 2048959 h 5795027"/>
              <a:gd name="connsiteX17" fmla="*/ 559354 w 4447989"/>
              <a:gd name="connsiteY17" fmla="*/ 855573 h 5795027"/>
              <a:gd name="connsiteX18" fmla="*/ 1950071 w 4447989"/>
              <a:gd name="connsiteY18" fmla="*/ 164715 h 5795027"/>
              <a:gd name="connsiteX19" fmla="*/ 2144960 w 4447989"/>
              <a:gd name="connsiteY19" fmla="*/ 0 h 5795027"/>
              <a:gd name="connsiteX20" fmla="*/ 2332832 w 4447989"/>
              <a:gd name="connsiteY20" fmla="*/ 164715 h 5795027"/>
              <a:gd name="connsiteX21" fmla="*/ 3723546 w 4447989"/>
              <a:gd name="connsiteY21" fmla="*/ 855573 h 5795027"/>
              <a:gd name="connsiteX22" fmla="*/ 4447989 w 4447989"/>
              <a:gd name="connsiteY22" fmla="*/ 2214048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48071 w 4282900"/>
              <a:gd name="connsiteY0" fmla="*/ 1519558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48071 w 4292243"/>
              <a:gd name="connsiteY0" fmla="*/ 1519558 h 5795027"/>
              <a:gd name="connsiteX1" fmla="*/ 4282900 w 4292243"/>
              <a:gd name="connsiteY1" fmla="*/ 2231503 h 5795027"/>
              <a:gd name="connsiteX2" fmla="*/ 4282900 w 4292243"/>
              <a:gd name="connsiteY2" fmla="*/ 2752557 h 5795027"/>
              <a:gd name="connsiteX3" fmla="*/ 4282900 w 4292243"/>
              <a:gd name="connsiteY3" fmla="*/ 3042471 h 5795027"/>
              <a:gd name="connsiteX4" fmla="*/ 4282900 w 4292243"/>
              <a:gd name="connsiteY4" fmla="*/ 3441681 h 5795027"/>
              <a:gd name="connsiteX5" fmla="*/ 4282900 w 4292243"/>
              <a:gd name="connsiteY5" fmla="*/ 3746068 h 5795027"/>
              <a:gd name="connsiteX6" fmla="*/ 3723546 w 4292243"/>
              <a:gd name="connsiteY6" fmla="*/ 4939455 h 5795027"/>
              <a:gd name="connsiteX7" fmla="*/ 2332829 w 4292243"/>
              <a:gd name="connsiteY7" fmla="*/ 5630311 h 5795027"/>
              <a:gd name="connsiteX8" fmla="*/ 2137940 w 4292243"/>
              <a:gd name="connsiteY8" fmla="*/ 5795027 h 5795027"/>
              <a:gd name="connsiteX9" fmla="*/ 1950069 w 4292243"/>
              <a:gd name="connsiteY9" fmla="*/ 5630311 h 5795027"/>
              <a:gd name="connsiteX10" fmla="*/ 559353 w 4292243"/>
              <a:gd name="connsiteY10" fmla="*/ 4939455 h 5795027"/>
              <a:gd name="connsiteX11" fmla="*/ 0 w 4292243"/>
              <a:gd name="connsiteY11" fmla="*/ 3746068 h 5795027"/>
              <a:gd name="connsiteX12" fmla="*/ 0 w 4292243"/>
              <a:gd name="connsiteY12" fmla="*/ 3441681 h 5795027"/>
              <a:gd name="connsiteX13" fmla="*/ 0 w 4292243"/>
              <a:gd name="connsiteY13" fmla="*/ 3042471 h 5795027"/>
              <a:gd name="connsiteX14" fmla="*/ 0 w 4292243"/>
              <a:gd name="connsiteY14" fmla="*/ 2752557 h 5795027"/>
              <a:gd name="connsiteX15" fmla="*/ 0 w 4292243"/>
              <a:gd name="connsiteY15" fmla="*/ 2231503 h 5795027"/>
              <a:gd name="connsiteX16" fmla="*/ 0 w 4292243"/>
              <a:gd name="connsiteY16" fmla="*/ 2048959 h 5795027"/>
              <a:gd name="connsiteX17" fmla="*/ 559354 w 4292243"/>
              <a:gd name="connsiteY17" fmla="*/ 855573 h 5795027"/>
              <a:gd name="connsiteX18" fmla="*/ 1950071 w 4292243"/>
              <a:gd name="connsiteY18" fmla="*/ 164715 h 5795027"/>
              <a:gd name="connsiteX19" fmla="*/ 2144960 w 4292243"/>
              <a:gd name="connsiteY19" fmla="*/ 0 h 5795027"/>
              <a:gd name="connsiteX20" fmla="*/ 2332832 w 4292243"/>
              <a:gd name="connsiteY20" fmla="*/ 164715 h 5795027"/>
              <a:gd name="connsiteX21" fmla="*/ 3723546 w 4292243"/>
              <a:gd name="connsiteY21" fmla="*/ 855573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2144960 w 4282900"/>
              <a:gd name="connsiteY18" fmla="*/ 0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64279 w 4282900"/>
              <a:gd name="connsiteY17" fmla="*/ 1516418 h 5795027"/>
              <a:gd name="connsiteX18" fmla="*/ 559354 w 4282900"/>
              <a:gd name="connsiteY18" fmla="*/ 855573 h 5795027"/>
              <a:gd name="connsiteX19" fmla="*/ 2144960 w 4282900"/>
              <a:gd name="connsiteY19" fmla="*/ 0 h 5795027"/>
              <a:gd name="connsiteX0" fmla="*/ 4213242 w 4282900"/>
              <a:gd name="connsiteY0" fmla="*/ 657020 h 4939454"/>
              <a:gd name="connsiteX1" fmla="*/ 4282900 w 4282900"/>
              <a:gd name="connsiteY1" fmla="*/ 1375930 h 4939454"/>
              <a:gd name="connsiteX2" fmla="*/ 4282900 w 4282900"/>
              <a:gd name="connsiteY2" fmla="*/ 1896984 h 4939454"/>
              <a:gd name="connsiteX3" fmla="*/ 4282900 w 4282900"/>
              <a:gd name="connsiteY3" fmla="*/ 2186898 h 4939454"/>
              <a:gd name="connsiteX4" fmla="*/ 4282900 w 4282900"/>
              <a:gd name="connsiteY4" fmla="*/ 2586108 h 4939454"/>
              <a:gd name="connsiteX5" fmla="*/ 4282900 w 4282900"/>
              <a:gd name="connsiteY5" fmla="*/ 2890495 h 4939454"/>
              <a:gd name="connsiteX6" fmla="*/ 3723546 w 4282900"/>
              <a:gd name="connsiteY6" fmla="*/ 4083882 h 4939454"/>
              <a:gd name="connsiteX7" fmla="*/ 2332829 w 4282900"/>
              <a:gd name="connsiteY7" fmla="*/ 4774738 h 4939454"/>
              <a:gd name="connsiteX8" fmla="*/ 2137940 w 4282900"/>
              <a:gd name="connsiteY8" fmla="*/ 4939454 h 4939454"/>
              <a:gd name="connsiteX9" fmla="*/ 1950069 w 4282900"/>
              <a:gd name="connsiteY9" fmla="*/ 4774738 h 4939454"/>
              <a:gd name="connsiteX10" fmla="*/ 559353 w 4282900"/>
              <a:gd name="connsiteY10" fmla="*/ 4083882 h 4939454"/>
              <a:gd name="connsiteX11" fmla="*/ 0 w 4282900"/>
              <a:gd name="connsiteY11" fmla="*/ 2890495 h 4939454"/>
              <a:gd name="connsiteX12" fmla="*/ 0 w 4282900"/>
              <a:gd name="connsiteY12" fmla="*/ 2586108 h 4939454"/>
              <a:gd name="connsiteX13" fmla="*/ 0 w 4282900"/>
              <a:gd name="connsiteY13" fmla="*/ 2186898 h 4939454"/>
              <a:gd name="connsiteX14" fmla="*/ 0 w 4282900"/>
              <a:gd name="connsiteY14" fmla="*/ 1896984 h 4939454"/>
              <a:gd name="connsiteX15" fmla="*/ 0 w 4282900"/>
              <a:gd name="connsiteY15" fmla="*/ 1375930 h 4939454"/>
              <a:gd name="connsiteX16" fmla="*/ 0 w 4282900"/>
              <a:gd name="connsiteY16" fmla="*/ 1193386 h 4939454"/>
              <a:gd name="connsiteX17" fmla="*/ 64279 w 4282900"/>
              <a:gd name="connsiteY17" fmla="*/ 660845 h 4939454"/>
              <a:gd name="connsiteX18" fmla="*/ 559354 w 4282900"/>
              <a:gd name="connsiteY18" fmla="*/ 0 h 4939454"/>
              <a:gd name="connsiteX0" fmla="*/ 4213242 w 4282900"/>
              <a:gd name="connsiteY0" fmla="*/ 0 h 4282434"/>
              <a:gd name="connsiteX1" fmla="*/ 4282900 w 4282900"/>
              <a:gd name="connsiteY1" fmla="*/ 718910 h 4282434"/>
              <a:gd name="connsiteX2" fmla="*/ 4282900 w 4282900"/>
              <a:gd name="connsiteY2" fmla="*/ 1239964 h 4282434"/>
              <a:gd name="connsiteX3" fmla="*/ 4282900 w 4282900"/>
              <a:gd name="connsiteY3" fmla="*/ 1529878 h 4282434"/>
              <a:gd name="connsiteX4" fmla="*/ 4282900 w 4282900"/>
              <a:gd name="connsiteY4" fmla="*/ 1929088 h 4282434"/>
              <a:gd name="connsiteX5" fmla="*/ 4282900 w 4282900"/>
              <a:gd name="connsiteY5" fmla="*/ 2233475 h 4282434"/>
              <a:gd name="connsiteX6" fmla="*/ 3723546 w 4282900"/>
              <a:gd name="connsiteY6" fmla="*/ 3426862 h 4282434"/>
              <a:gd name="connsiteX7" fmla="*/ 2332829 w 4282900"/>
              <a:gd name="connsiteY7" fmla="*/ 4117718 h 4282434"/>
              <a:gd name="connsiteX8" fmla="*/ 2137940 w 4282900"/>
              <a:gd name="connsiteY8" fmla="*/ 4282434 h 4282434"/>
              <a:gd name="connsiteX9" fmla="*/ 1950069 w 4282900"/>
              <a:gd name="connsiteY9" fmla="*/ 4117718 h 4282434"/>
              <a:gd name="connsiteX10" fmla="*/ 559353 w 4282900"/>
              <a:gd name="connsiteY10" fmla="*/ 3426862 h 4282434"/>
              <a:gd name="connsiteX11" fmla="*/ 0 w 4282900"/>
              <a:gd name="connsiteY11" fmla="*/ 2233475 h 4282434"/>
              <a:gd name="connsiteX12" fmla="*/ 0 w 4282900"/>
              <a:gd name="connsiteY12" fmla="*/ 1929088 h 4282434"/>
              <a:gd name="connsiteX13" fmla="*/ 0 w 4282900"/>
              <a:gd name="connsiteY13" fmla="*/ 1529878 h 4282434"/>
              <a:gd name="connsiteX14" fmla="*/ 0 w 4282900"/>
              <a:gd name="connsiteY14" fmla="*/ 1239964 h 4282434"/>
              <a:gd name="connsiteX15" fmla="*/ 0 w 4282900"/>
              <a:gd name="connsiteY15" fmla="*/ 718910 h 4282434"/>
              <a:gd name="connsiteX16" fmla="*/ 0 w 4282900"/>
              <a:gd name="connsiteY16" fmla="*/ 536366 h 4282434"/>
              <a:gd name="connsiteX17" fmla="*/ 64279 w 4282900"/>
              <a:gd name="connsiteY17" fmla="*/ 3825 h 4282434"/>
              <a:gd name="connsiteX0" fmla="*/ 4213242 w 4282900"/>
              <a:gd name="connsiteY0" fmla="*/ 0 h 4282434"/>
              <a:gd name="connsiteX1" fmla="*/ 4282900 w 4282900"/>
              <a:gd name="connsiteY1" fmla="*/ 718910 h 4282434"/>
              <a:gd name="connsiteX2" fmla="*/ 4282900 w 4282900"/>
              <a:gd name="connsiteY2" fmla="*/ 1239964 h 4282434"/>
              <a:gd name="connsiteX3" fmla="*/ 4282900 w 4282900"/>
              <a:gd name="connsiteY3" fmla="*/ 1529878 h 4282434"/>
              <a:gd name="connsiteX4" fmla="*/ 4282900 w 4282900"/>
              <a:gd name="connsiteY4" fmla="*/ 1929088 h 4282434"/>
              <a:gd name="connsiteX5" fmla="*/ 4282900 w 4282900"/>
              <a:gd name="connsiteY5" fmla="*/ 2233475 h 4282434"/>
              <a:gd name="connsiteX6" fmla="*/ 3723546 w 4282900"/>
              <a:gd name="connsiteY6" fmla="*/ 3426862 h 4282434"/>
              <a:gd name="connsiteX7" fmla="*/ 2332829 w 4282900"/>
              <a:gd name="connsiteY7" fmla="*/ 4117718 h 4282434"/>
              <a:gd name="connsiteX8" fmla="*/ 2137940 w 4282900"/>
              <a:gd name="connsiteY8" fmla="*/ 4282434 h 4282434"/>
              <a:gd name="connsiteX9" fmla="*/ 1950069 w 4282900"/>
              <a:gd name="connsiteY9" fmla="*/ 4117718 h 4282434"/>
              <a:gd name="connsiteX10" fmla="*/ 559353 w 4282900"/>
              <a:gd name="connsiteY10" fmla="*/ 3426862 h 4282434"/>
              <a:gd name="connsiteX11" fmla="*/ 0 w 4282900"/>
              <a:gd name="connsiteY11" fmla="*/ 2233475 h 4282434"/>
              <a:gd name="connsiteX12" fmla="*/ 0 w 4282900"/>
              <a:gd name="connsiteY12" fmla="*/ 1929088 h 4282434"/>
              <a:gd name="connsiteX13" fmla="*/ 0 w 4282900"/>
              <a:gd name="connsiteY13" fmla="*/ 1529878 h 4282434"/>
              <a:gd name="connsiteX14" fmla="*/ 0 w 4282900"/>
              <a:gd name="connsiteY14" fmla="*/ 1239964 h 4282434"/>
              <a:gd name="connsiteX15" fmla="*/ 0 w 4282900"/>
              <a:gd name="connsiteY15" fmla="*/ 718910 h 4282434"/>
              <a:gd name="connsiteX16" fmla="*/ 0 w 4282900"/>
              <a:gd name="connsiteY16" fmla="*/ 536366 h 4282434"/>
              <a:gd name="connsiteX17" fmla="*/ 64279 w 4282900"/>
              <a:gd name="connsiteY17" fmla="*/ 3825 h 428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282900" h="4282434">
                <a:moveTo>
                  <a:pt x="4213242" y="0"/>
                </a:moveTo>
                <a:cubicBezTo>
                  <a:pt x="4294511" y="306972"/>
                  <a:pt x="4271290" y="481595"/>
                  <a:pt x="4282900" y="718910"/>
                </a:cubicBezTo>
                <a:lnTo>
                  <a:pt x="4282900" y="1239964"/>
                </a:lnTo>
                <a:lnTo>
                  <a:pt x="4282900" y="1529878"/>
                </a:lnTo>
                <a:lnTo>
                  <a:pt x="4282900" y="1929088"/>
                </a:lnTo>
                <a:lnTo>
                  <a:pt x="4282900" y="2233475"/>
                </a:lnTo>
                <a:cubicBezTo>
                  <a:pt x="4282900" y="2849584"/>
                  <a:pt x="4108103" y="3157966"/>
                  <a:pt x="3723546" y="3426862"/>
                </a:cubicBezTo>
                <a:cubicBezTo>
                  <a:pt x="3323617" y="3658565"/>
                  <a:pt x="2798672" y="3757725"/>
                  <a:pt x="2332829" y="4117718"/>
                </a:cubicBezTo>
                <a:lnTo>
                  <a:pt x="2137940" y="4282434"/>
                </a:lnTo>
                <a:lnTo>
                  <a:pt x="1950069" y="4117718"/>
                </a:lnTo>
                <a:cubicBezTo>
                  <a:pt x="1484225" y="3757725"/>
                  <a:pt x="959280" y="3658565"/>
                  <a:pt x="559353" y="3426862"/>
                </a:cubicBezTo>
                <a:cubicBezTo>
                  <a:pt x="174796" y="3157966"/>
                  <a:pt x="0" y="2849584"/>
                  <a:pt x="0" y="2233475"/>
                </a:cubicBezTo>
                <a:lnTo>
                  <a:pt x="0" y="1929088"/>
                </a:lnTo>
                <a:lnTo>
                  <a:pt x="0" y="1529878"/>
                </a:lnTo>
                <a:lnTo>
                  <a:pt x="0" y="1239964"/>
                </a:lnTo>
                <a:lnTo>
                  <a:pt x="0" y="718910"/>
                </a:lnTo>
                <a:lnTo>
                  <a:pt x="0" y="536366"/>
                </a:lnTo>
                <a:cubicBezTo>
                  <a:pt x="10713" y="417185"/>
                  <a:pt x="19813" y="133066"/>
                  <a:pt x="64279" y="3825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F0C88DB-0324-4DA7-A5E8-8A9C7D7C5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36649" y="1823190"/>
            <a:ext cx="1648512" cy="3209758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2976290 w 4282900"/>
              <a:gd name="connsiteY2" fmla="*/ 524033 h 5795027"/>
              <a:gd name="connsiteX3" fmla="*/ 3723546 w 4282900"/>
              <a:gd name="connsiteY3" fmla="*/ 855573 h 5795027"/>
              <a:gd name="connsiteX4" fmla="*/ 4282900 w 4282900"/>
              <a:gd name="connsiteY4" fmla="*/ 2048959 h 5795027"/>
              <a:gd name="connsiteX5" fmla="*/ 4282900 w 4282900"/>
              <a:gd name="connsiteY5" fmla="*/ 2231503 h 5795027"/>
              <a:gd name="connsiteX6" fmla="*/ 4282900 w 4282900"/>
              <a:gd name="connsiteY6" fmla="*/ 2752557 h 5795027"/>
              <a:gd name="connsiteX7" fmla="*/ 4282900 w 4282900"/>
              <a:gd name="connsiteY7" fmla="*/ 3042471 h 5795027"/>
              <a:gd name="connsiteX8" fmla="*/ 4282900 w 4282900"/>
              <a:gd name="connsiteY8" fmla="*/ 3441681 h 5795027"/>
              <a:gd name="connsiteX9" fmla="*/ 4282900 w 4282900"/>
              <a:gd name="connsiteY9" fmla="*/ 3746068 h 5795027"/>
              <a:gd name="connsiteX10" fmla="*/ 3723546 w 4282900"/>
              <a:gd name="connsiteY10" fmla="*/ 4939455 h 5795027"/>
              <a:gd name="connsiteX11" fmla="*/ 2332829 w 4282900"/>
              <a:gd name="connsiteY11" fmla="*/ 5630311 h 5795027"/>
              <a:gd name="connsiteX12" fmla="*/ 2137940 w 4282900"/>
              <a:gd name="connsiteY12" fmla="*/ 5795027 h 5795027"/>
              <a:gd name="connsiteX13" fmla="*/ 1950069 w 4282900"/>
              <a:gd name="connsiteY13" fmla="*/ 5630311 h 5795027"/>
              <a:gd name="connsiteX14" fmla="*/ 559353 w 4282900"/>
              <a:gd name="connsiteY14" fmla="*/ 4939455 h 5795027"/>
              <a:gd name="connsiteX15" fmla="*/ 0 w 4282900"/>
              <a:gd name="connsiteY15" fmla="*/ 3746068 h 5795027"/>
              <a:gd name="connsiteX16" fmla="*/ 0 w 4282900"/>
              <a:gd name="connsiteY16" fmla="*/ 3441681 h 5795027"/>
              <a:gd name="connsiteX17" fmla="*/ 0 w 4282900"/>
              <a:gd name="connsiteY17" fmla="*/ 3042471 h 5795027"/>
              <a:gd name="connsiteX18" fmla="*/ 0 w 4282900"/>
              <a:gd name="connsiteY18" fmla="*/ 2752557 h 5795027"/>
              <a:gd name="connsiteX19" fmla="*/ 0 w 4282900"/>
              <a:gd name="connsiteY19" fmla="*/ 2231503 h 5795027"/>
              <a:gd name="connsiteX20" fmla="*/ 0 w 4282900"/>
              <a:gd name="connsiteY20" fmla="*/ 2048959 h 5795027"/>
              <a:gd name="connsiteX21" fmla="*/ 559354 w 4282900"/>
              <a:gd name="connsiteY21" fmla="*/ 855573 h 5795027"/>
              <a:gd name="connsiteX22" fmla="*/ 1950071 w 4282900"/>
              <a:gd name="connsiteY22" fmla="*/ 164715 h 5795027"/>
              <a:gd name="connsiteX23" fmla="*/ 2144960 w 4282900"/>
              <a:gd name="connsiteY23" fmla="*/ 0 h 5795027"/>
              <a:gd name="connsiteX0" fmla="*/ 3723546 w 4282900"/>
              <a:gd name="connsiteY0" fmla="*/ 855573 h 5795027"/>
              <a:gd name="connsiteX1" fmla="*/ 4282900 w 4282900"/>
              <a:gd name="connsiteY1" fmla="*/ 2048959 h 5795027"/>
              <a:gd name="connsiteX2" fmla="*/ 4282900 w 4282900"/>
              <a:gd name="connsiteY2" fmla="*/ 2231503 h 5795027"/>
              <a:gd name="connsiteX3" fmla="*/ 4282900 w 4282900"/>
              <a:gd name="connsiteY3" fmla="*/ 2752557 h 5795027"/>
              <a:gd name="connsiteX4" fmla="*/ 4282900 w 4282900"/>
              <a:gd name="connsiteY4" fmla="*/ 3042471 h 5795027"/>
              <a:gd name="connsiteX5" fmla="*/ 4282900 w 4282900"/>
              <a:gd name="connsiteY5" fmla="*/ 3441681 h 5795027"/>
              <a:gd name="connsiteX6" fmla="*/ 4282900 w 4282900"/>
              <a:gd name="connsiteY6" fmla="*/ 3746068 h 5795027"/>
              <a:gd name="connsiteX7" fmla="*/ 3723546 w 4282900"/>
              <a:gd name="connsiteY7" fmla="*/ 4939455 h 5795027"/>
              <a:gd name="connsiteX8" fmla="*/ 2332829 w 4282900"/>
              <a:gd name="connsiteY8" fmla="*/ 5630311 h 5795027"/>
              <a:gd name="connsiteX9" fmla="*/ 2137940 w 4282900"/>
              <a:gd name="connsiteY9" fmla="*/ 5795027 h 5795027"/>
              <a:gd name="connsiteX10" fmla="*/ 1950069 w 4282900"/>
              <a:gd name="connsiteY10" fmla="*/ 5630311 h 5795027"/>
              <a:gd name="connsiteX11" fmla="*/ 559353 w 4282900"/>
              <a:gd name="connsiteY11" fmla="*/ 4939455 h 5795027"/>
              <a:gd name="connsiteX12" fmla="*/ 0 w 4282900"/>
              <a:gd name="connsiteY12" fmla="*/ 3746068 h 5795027"/>
              <a:gd name="connsiteX13" fmla="*/ 0 w 4282900"/>
              <a:gd name="connsiteY13" fmla="*/ 3441681 h 5795027"/>
              <a:gd name="connsiteX14" fmla="*/ 0 w 4282900"/>
              <a:gd name="connsiteY14" fmla="*/ 3042471 h 5795027"/>
              <a:gd name="connsiteX15" fmla="*/ 0 w 4282900"/>
              <a:gd name="connsiteY15" fmla="*/ 2752557 h 5795027"/>
              <a:gd name="connsiteX16" fmla="*/ 0 w 4282900"/>
              <a:gd name="connsiteY16" fmla="*/ 2231503 h 5795027"/>
              <a:gd name="connsiteX17" fmla="*/ 0 w 4282900"/>
              <a:gd name="connsiteY17" fmla="*/ 2048959 h 5795027"/>
              <a:gd name="connsiteX18" fmla="*/ 559354 w 4282900"/>
              <a:gd name="connsiteY18" fmla="*/ 855573 h 5795027"/>
              <a:gd name="connsiteX19" fmla="*/ 1950071 w 4282900"/>
              <a:gd name="connsiteY19" fmla="*/ 164715 h 5795027"/>
              <a:gd name="connsiteX20" fmla="*/ 2144960 w 4282900"/>
              <a:gd name="connsiteY20" fmla="*/ 0 h 5795027"/>
              <a:gd name="connsiteX21" fmla="*/ 2332832 w 4282900"/>
              <a:gd name="connsiteY21" fmla="*/ 164715 h 5795027"/>
              <a:gd name="connsiteX22" fmla="*/ 2976290 w 4282900"/>
              <a:gd name="connsiteY22" fmla="*/ 524033 h 5795027"/>
              <a:gd name="connsiteX23" fmla="*/ 3888635 w 4282900"/>
              <a:gd name="connsiteY23" fmla="*/ 1020662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2976290 w 4282900"/>
              <a:gd name="connsiteY21" fmla="*/ 524033 h 5795027"/>
              <a:gd name="connsiteX22" fmla="*/ 3888635 w 4282900"/>
              <a:gd name="connsiteY22" fmla="*/ 1020662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2976290 w 4282900"/>
              <a:gd name="connsiteY21" fmla="*/ 524033 h 5795027"/>
              <a:gd name="connsiteX0" fmla="*/ 4282900 w 4282900"/>
              <a:gd name="connsiteY0" fmla="*/ 2231503 h 5795027"/>
              <a:gd name="connsiteX1" fmla="*/ 4282900 w 4282900"/>
              <a:gd name="connsiteY1" fmla="*/ 2752557 h 5795027"/>
              <a:gd name="connsiteX2" fmla="*/ 4282900 w 4282900"/>
              <a:gd name="connsiteY2" fmla="*/ 3042471 h 5795027"/>
              <a:gd name="connsiteX3" fmla="*/ 4282900 w 4282900"/>
              <a:gd name="connsiteY3" fmla="*/ 3441681 h 5795027"/>
              <a:gd name="connsiteX4" fmla="*/ 4282900 w 4282900"/>
              <a:gd name="connsiteY4" fmla="*/ 3746068 h 5795027"/>
              <a:gd name="connsiteX5" fmla="*/ 3723546 w 4282900"/>
              <a:gd name="connsiteY5" fmla="*/ 4939455 h 5795027"/>
              <a:gd name="connsiteX6" fmla="*/ 2332829 w 4282900"/>
              <a:gd name="connsiteY6" fmla="*/ 5630311 h 5795027"/>
              <a:gd name="connsiteX7" fmla="*/ 2137940 w 4282900"/>
              <a:gd name="connsiteY7" fmla="*/ 5795027 h 5795027"/>
              <a:gd name="connsiteX8" fmla="*/ 1950069 w 4282900"/>
              <a:gd name="connsiteY8" fmla="*/ 5630311 h 5795027"/>
              <a:gd name="connsiteX9" fmla="*/ 559353 w 4282900"/>
              <a:gd name="connsiteY9" fmla="*/ 4939455 h 5795027"/>
              <a:gd name="connsiteX10" fmla="*/ 0 w 4282900"/>
              <a:gd name="connsiteY10" fmla="*/ 3746068 h 5795027"/>
              <a:gd name="connsiteX11" fmla="*/ 0 w 4282900"/>
              <a:gd name="connsiteY11" fmla="*/ 3441681 h 5795027"/>
              <a:gd name="connsiteX12" fmla="*/ 0 w 4282900"/>
              <a:gd name="connsiteY12" fmla="*/ 3042471 h 5795027"/>
              <a:gd name="connsiteX13" fmla="*/ 0 w 4282900"/>
              <a:gd name="connsiteY13" fmla="*/ 2752557 h 5795027"/>
              <a:gd name="connsiteX14" fmla="*/ 0 w 4282900"/>
              <a:gd name="connsiteY14" fmla="*/ 2231503 h 5795027"/>
              <a:gd name="connsiteX15" fmla="*/ 0 w 4282900"/>
              <a:gd name="connsiteY15" fmla="*/ 2048959 h 5795027"/>
              <a:gd name="connsiteX16" fmla="*/ 559354 w 4282900"/>
              <a:gd name="connsiteY16" fmla="*/ 855573 h 5795027"/>
              <a:gd name="connsiteX17" fmla="*/ 1950071 w 4282900"/>
              <a:gd name="connsiteY17" fmla="*/ 164715 h 5795027"/>
              <a:gd name="connsiteX18" fmla="*/ 2144960 w 4282900"/>
              <a:gd name="connsiteY18" fmla="*/ 0 h 5795027"/>
              <a:gd name="connsiteX19" fmla="*/ 2332832 w 4282900"/>
              <a:gd name="connsiteY19" fmla="*/ 164715 h 5795027"/>
              <a:gd name="connsiteX20" fmla="*/ 2976290 w 4282900"/>
              <a:gd name="connsiteY20" fmla="*/ 524033 h 5795027"/>
              <a:gd name="connsiteX0" fmla="*/ 4282900 w 4282900"/>
              <a:gd name="connsiteY0" fmla="*/ 2752557 h 5795027"/>
              <a:gd name="connsiteX1" fmla="*/ 4282900 w 4282900"/>
              <a:gd name="connsiteY1" fmla="*/ 3042471 h 5795027"/>
              <a:gd name="connsiteX2" fmla="*/ 4282900 w 4282900"/>
              <a:gd name="connsiteY2" fmla="*/ 3441681 h 5795027"/>
              <a:gd name="connsiteX3" fmla="*/ 4282900 w 4282900"/>
              <a:gd name="connsiteY3" fmla="*/ 3746068 h 5795027"/>
              <a:gd name="connsiteX4" fmla="*/ 3723546 w 4282900"/>
              <a:gd name="connsiteY4" fmla="*/ 4939455 h 5795027"/>
              <a:gd name="connsiteX5" fmla="*/ 2332829 w 4282900"/>
              <a:gd name="connsiteY5" fmla="*/ 5630311 h 5795027"/>
              <a:gd name="connsiteX6" fmla="*/ 2137940 w 4282900"/>
              <a:gd name="connsiteY6" fmla="*/ 5795027 h 5795027"/>
              <a:gd name="connsiteX7" fmla="*/ 1950069 w 4282900"/>
              <a:gd name="connsiteY7" fmla="*/ 5630311 h 5795027"/>
              <a:gd name="connsiteX8" fmla="*/ 559353 w 4282900"/>
              <a:gd name="connsiteY8" fmla="*/ 4939455 h 5795027"/>
              <a:gd name="connsiteX9" fmla="*/ 0 w 4282900"/>
              <a:gd name="connsiteY9" fmla="*/ 3746068 h 5795027"/>
              <a:gd name="connsiteX10" fmla="*/ 0 w 4282900"/>
              <a:gd name="connsiteY10" fmla="*/ 3441681 h 5795027"/>
              <a:gd name="connsiteX11" fmla="*/ 0 w 4282900"/>
              <a:gd name="connsiteY11" fmla="*/ 3042471 h 5795027"/>
              <a:gd name="connsiteX12" fmla="*/ 0 w 4282900"/>
              <a:gd name="connsiteY12" fmla="*/ 2752557 h 5795027"/>
              <a:gd name="connsiteX13" fmla="*/ 0 w 4282900"/>
              <a:gd name="connsiteY13" fmla="*/ 2231503 h 5795027"/>
              <a:gd name="connsiteX14" fmla="*/ 0 w 4282900"/>
              <a:gd name="connsiteY14" fmla="*/ 2048959 h 5795027"/>
              <a:gd name="connsiteX15" fmla="*/ 559354 w 4282900"/>
              <a:gd name="connsiteY15" fmla="*/ 855573 h 5795027"/>
              <a:gd name="connsiteX16" fmla="*/ 1950071 w 4282900"/>
              <a:gd name="connsiteY16" fmla="*/ 164715 h 5795027"/>
              <a:gd name="connsiteX17" fmla="*/ 2144960 w 4282900"/>
              <a:gd name="connsiteY17" fmla="*/ 0 h 5795027"/>
              <a:gd name="connsiteX18" fmla="*/ 2332832 w 4282900"/>
              <a:gd name="connsiteY18" fmla="*/ 164715 h 5795027"/>
              <a:gd name="connsiteX19" fmla="*/ 2976290 w 4282900"/>
              <a:gd name="connsiteY19" fmla="*/ 524033 h 5795027"/>
              <a:gd name="connsiteX0" fmla="*/ 4282900 w 4282900"/>
              <a:gd name="connsiteY0" fmla="*/ 3042471 h 5795027"/>
              <a:gd name="connsiteX1" fmla="*/ 4282900 w 4282900"/>
              <a:gd name="connsiteY1" fmla="*/ 3441681 h 5795027"/>
              <a:gd name="connsiteX2" fmla="*/ 4282900 w 4282900"/>
              <a:gd name="connsiteY2" fmla="*/ 3746068 h 5795027"/>
              <a:gd name="connsiteX3" fmla="*/ 3723546 w 4282900"/>
              <a:gd name="connsiteY3" fmla="*/ 4939455 h 5795027"/>
              <a:gd name="connsiteX4" fmla="*/ 2332829 w 4282900"/>
              <a:gd name="connsiteY4" fmla="*/ 5630311 h 5795027"/>
              <a:gd name="connsiteX5" fmla="*/ 2137940 w 4282900"/>
              <a:gd name="connsiteY5" fmla="*/ 5795027 h 5795027"/>
              <a:gd name="connsiteX6" fmla="*/ 1950069 w 4282900"/>
              <a:gd name="connsiteY6" fmla="*/ 5630311 h 5795027"/>
              <a:gd name="connsiteX7" fmla="*/ 559353 w 4282900"/>
              <a:gd name="connsiteY7" fmla="*/ 4939455 h 5795027"/>
              <a:gd name="connsiteX8" fmla="*/ 0 w 4282900"/>
              <a:gd name="connsiteY8" fmla="*/ 3746068 h 5795027"/>
              <a:gd name="connsiteX9" fmla="*/ 0 w 4282900"/>
              <a:gd name="connsiteY9" fmla="*/ 3441681 h 5795027"/>
              <a:gd name="connsiteX10" fmla="*/ 0 w 4282900"/>
              <a:gd name="connsiteY10" fmla="*/ 3042471 h 5795027"/>
              <a:gd name="connsiteX11" fmla="*/ 0 w 4282900"/>
              <a:gd name="connsiteY11" fmla="*/ 2752557 h 5795027"/>
              <a:gd name="connsiteX12" fmla="*/ 0 w 4282900"/>
              <a:gd name="connsiteY12" fmla="*/ 2231503 h 5795027"/>
              <a:gd name="connsiteX13" fmla="*/ 0 w 4282900"/>
              <a:gd name="connsiteY13" fmla="*/ 2048959 h 5795027"/>
              <a:gd name="connsiteX14" fmla="*/ 559354 w 4282900"/>
              <a:gd name="connsiteY14" fmla="*/ 855573 h 5795027"/>
              <a:gd name="connsiteX15" fmla="*/ 1950071 w 4282900"/>
              <a:gd name="connsiteY15" fmla="*/ 164715 h 5795027"/>
              <a:gd name="connsiteX16" fmla="*/ 2144960 w 4282900"/>
              <a:gd name="connsiteY16" fmla="*/ 0 h 5795027"/>
              <a:gd name="connsiteX17" fmla="*/ 2332832 w 4282900"/>
              <a:gd name="connsiteY17" fmla="*/ 164715 h 5795027"/>
              <a:gd name="connsiteX18" fmla="*/ 2976290 w 4282900"/>
              <a:gd name="connsiteY18" fmla="*/ 524033 h 5795027"/>
              <a:gd name="connsiteX0" fmla="*/ 4282900 w 4282900"/>
              <a:gd name="connsiteY0" fmla="*/ 3441681 h 5795027"/>
              <a:gd name="connsiteX1" fmla="*/ 4282900 w 4282900"/>
              <a:gd name="connsiteY1" fmla="*/ 3746068 h 5795027"/>
              <a:gd name="connsiteX2" fmla="*/ 3723546 w 4282900"/>
              <a:gd name="connsiteY2" fmla="*/ 4939455 h 5795027"/>
              <a:gd name="connsiteX3" fmla="*/ 2332829 w 4282900"/>
              <a:gd name="connsiteY3" fmla="*/ 5630311 h 5795027"/>
              <a:gd name="connsiteX4" fmla="*/ 2137940 w 4282900"/>
              <a:gd name="connsiteY4" fmla="*/ 5795027 h 5795027"/>
              <a:gd name="connsiteX5" fmla="*/ 1950069 w 4282900"/>
              <a:gd name="connsiteY5" fmla="*/ 5630311 h 5795027"/>
              <a:gd name="connsiteX6" fmla="*/ 559353 w 4282900"/>
              <a:gd name="connsiteY6" fmla="*/ 4939455 h 5795027"/>
              <a:gd name="connsiteX7" fmla="*/ 0 w 4282900"/>
              <a:gd name="connsiteY7" fmla="*/ 3746068 h 5795027"/>
              <a:gd name="connsiteX8" fmla="*/ 0 w 4282900"/>
              <a:gd name="connsiteY8" fmla="*/ 3441681 h 5795027"/>
              <a:gd name="connsiteX9" fmla="*/ 0 w 4282900"/>
              <a:gd name="connsiteY9" fmla="*/ 3042471 h 5795027"/>
              <a:gd name="connsiteX10" fmla="*/ 0 w 4282900"/>
              <a:gd name="connsiteY10" fmla="*/ 2752557 h 5795027"/>
              <a:gd name="connsiteX11" fmla="*/ 0 w 4282900"/>
              <a:gd name="connsiteY11" fmla="*/ 2231503 h 5795027"/>
              <a:gd name="connsiteX12" fmla="*/ 0 w 4282900"/>
              <a:gd name="connsiteY12" fmla="*/ 2048959 h 5795027"/>
              <a:gd name="connsiteX13" fmla="*/ 559354 w 4282900"/>
              <a:gd name="connsiteY13" fmla="*/ 855573 h 5795027"/>
              <a:gd name="connsiteX14" fmla="*/ 1950071 w 4282900"/>
              <a:gd name="connsiteY14" fmla="*/ 164715 h 5795027"/>
              <a:gd name="connsiteX15" fmla="*/ 2144960 w 4282900"/>
              <a:gd name="connsiteY15" fmla="*/ 0 h 5795027"/>
              <a:gd name="connsiteX16" fmla="*/ 2332832 w 4282900"/>
              <a:gd name="connsiteY16" fmla="*/ 164715 h 5795027"/>
              <a:gd name="connsiteX17" fmla="*/ 2976290 w 4282900"/>
              <a:gd name="connsiteY17" fmla="*/ 524033 h 5795027"/>
              <a:gd name="connsiteX0" fmla="*/ 4282900 w 4282900"/>
              <a:gd name="connsiteY0" fmla="*/ 3441681 h 5795027"/>
              <a:gd name="connsiteX1" fmla="*/ 3723546 w 4282900"/>
              <a:gd name="connsiteY1" fmla="*/ 4939455 h 5795027"/>
              <a:gd name="connsiteX2" fmla="*/ 2332829 w 4282900"/>
              <a:gd name="connsiteY2" fmla="*/ 5630311 h 5795027"/>
              <a:gd name="connsiteX3" fmla="*/ 2137940 w 4282900"/>
              <a:gd name="connsiteY3" fmla="*/ 5795027 h 5795027"/>
              <a:gd name="connsiteX4" fmla="*/ 1950069 w 4282900"/>
              <a:gd name="connsiteY4" fmla="*/ 5630311 h 5795027"/>
              <a:gd name="connsiteX5" fmla="*/ 559353 w 4282900"/>
              <a:gd name="connsiteY5" fmla="*/ 4939455 h 5795027"/>
              <a:gd name="connsiteX6" fmla="*/ 0 w 4282900"/>
              <a:gd name="connsiteY6" fmla="*/ 3746068 h 5795027"/>
              <a:gd name="connsiteX7" fmla="*/ 0 w 4282900"/>
              <a:gd name="connsiteY7" fmla="*/ 3441681 h 5795027"/>
              <a:gd name="connsiteX8" fmla="*/ 0 w 4282900"/>
              <a:gd name="connsiteY8" fmla="*/ 3042471 h 5795027"/>
              <a:gd name="connsiteX9" fmla="*/ 0 w 4282900"/>
              <a:gd name="connsiteY9" fmla="*/ 2752557 h 5795027"/>
              <a:gd name="connsiteX10" fmla="*/ 0 w 4282900"/>
              <a:gd name="connsiteY10" fmla="*/ 2231503 h 5795027"/>
              <a:gd name="connsiteX11" fmla="*/ 0 w 4282900"/>
              <a:gd name="connsiteY11" fmla="*/ 2048959 h 5795027"/>
              <a:gd name="connsiteX12" fmla="*/ 559354 w 4282900"/>
              <a:gd name="connsiteY12" fmla="*/ 855573 h 5795027"/>
              <a:gd name="connsiteX13" fmla="*/ 1950071 w 4282900"/>
              <a:gd name="connsiteY13" fmla="*/ 164715 h 5795027"/>
              <a:gd name="connsiteX14" fmla="*/ 2144960 w 4282900"/>
              <a:gd name="connsiteY14" fmla="*/ 0 h 5795027"/>
              <a:gd name="connsiteX15" fmla="*/ 2332832 w 4282900"/>
              <a:gd name="connsiteY15" fmla="*/ 164715 h 5795027"/>
              <a:gd name="connsiteX16" fmla="*/ 2976290 w 4282900"/>
              <a:gd name="connsiteY16" fmla="*/ 524033 h 5795027"/>
              <a:gd name="connsiteX0" fmla="*/ 3723546 w 3723546"/>
              <a:gd name="connsiteY0" fmla="*/ 4939455 h 5795027"/>
              <a:gd name="connsiteX1" fmla="*/ 2332829 w 3723546"/>
              <a:gd name="connsiteY1" fmla="*/ 5630311 h 5795027"/>
              <a:gd name="connsiteX2" fmla="*/ 2137940 w 3723546"/>
              <a:gd name="connsiteY2" fmla="*/ 5795027 h 5795027"/>
              <a:gd name="connsiteX3" fmla="*/ 1950069 w 3723546"/>
              <a:gd name="connsiteY3" fmla="*/ 5630311 h 5795027"/>
              <a:gd name="connsiteX4" fmla="*/ 559353 w 3723546"/>
              <a:gd name="connsiteY4" fmla="*/ 4939455 h 5795027"/>
              <a:gd name="connsiteX5" fmla="*/ 0 w 3723546"/>
              <a:gd name="connsiteY5" fmla="*/ 3746068 h 5795027"/>
              <a:gd name="connsiteX6" fmla="*/ 0 w 3723546"/>
              <a:gd name="connsiteY6" fmla="*/ 3441681 h 5795027"/>
              <a:gd name="connsiteX7" fmla="*/ 0 w 3723546"/>
              <a:gd name="connsiteY7" fmla="*/ 3042471 h 5795027"/>
              <a:gd name="connsiteX8" fmla="*/ 0 w 3723546"/>
              <a:gd name="connsiteY8" fmla="*/ 2752557 h 5795027"/>
              <a:gd name="connsiteX9" fmla="*/ 0 w 3723546"/>
              <a:gd name="connsiteY9" fmla="*/ 2231503 h 5795027"/>
              <a:gd name="connsiteX10" fmla="*/ 0 w 3723546"/>
              <a:gd name="connsiteY10" fmla="*/ 2048959 h 5795027"/>
              <a:gd name="connsiteX11" fmla="*/ 559354 w 3723546"/>
              <a:gd name="connsiteY11" fmla="*/ 855573 h 5795027"/>
              <a:gd name="connsiteX12" fmla="*/ 1950071 w 3723546"/>
              <a:gd name="connsiteY12" fmla="*/ 164715 h 5795027"/>
              <a:gd name="connsiteX13" fmla="*/ 2144960 w 3723546"/>
              <a:gd name="connsiteY13" fmla="*/ 0 h 5795027"/>
              <a:gd name="connsiteX14" fmla="*/ 2332832 w 3723546"/>
              <a:gd name="connsiteY14" fmla="*/ 164715 h 5795027"/>
              <a:gd name="connsiteX15" fmla="*/ 2976290 w 3723546"/>
              <a:gd name="connsiteY15" fmla="*/ 524033 h 5795027"/>
              <a:gd name="connsiteX0" fmla="*/ 3723546 w 3723546"/>
              <a:gd name="connsiteY0" fmla="*/ 4939455 h 5795027"/>
              <a:gd name="connsiteX1" fmla="*/ 2989878 w 3723546"/>
              <a:gd name="connsiteY1" fmla="*/ 5266109 h 5795027"/>
              <a:gd name="connsiteX2" fmla="*/ 2332829 w 3723546"/>
              <a:gd name="connsiteY2" fmla="*/ 5630311 h 5795027"/>
              <a:gd name="connsiteX3" fmla="*/ 2137940 w 3723546"/>
              <a:gd name="connsiteY3" fmla="*/ 5795027 h 5795027"/>
              <a:gd name="connsiteX4" fmla="*/ 1950069 w 3723546"/>
              <a:gd name="connsiteY4" fmla="*/ 5630311 h 5795027"/>
              <a:gd name="connsiteX5" fmla="*/ 559353 w 3723546"/>
              <a:gd name="connsiteY5" fmla="*/ 4939455 h 5795027"/>
              <a:gd name="connsiteX6" fmla="*/ 0 w 3723546"/>
              <a:gd name="connsiteY6" fmla="*/ 3746068 h 5795027"/>
              <a:gd name="connsiteX7" fmla="*/ 0 w 3723546"/>
              <a:gd name="connsiteY7" fmla="*/ 3441681 h 5795027"/>
              <a:gd name="connsiteX8" fmla="*/ 0 w 3723546"/>
              <a:gd name="connsiteY8" fmla="*/ 3042471 h 5795027"/>
              <a:gd name="connsiteX9" fmla="*/ 0 w 3723546"/>
              <a:gd name="connsiteY9" fmla="*/ 2752557 h 5795027"/>
              <a:gd name="connsiteX10" fmla="*/ 0 w 3723546"/>
              <a:gd name="connsiteY10" fmla="*/ 2231503 h 5795027"/>
              <a:gd name="connsiteX11" fmla="*/ 0 w 3723546"/>
              <a:gd name="connsiteY11" fmla="*/ 2048959 h 5795027"/>
              <a:gd name="connsiteX12" fmla="*/ 559354 w 3723546"/>
              <a:gd name="connsiteY12" fmla="*/ 855573 h 5795027"/>
              <a:gd name="connsiteX13" fmla="*/ 1950071 w 3723546"/>
              <a:gd name="connsiteY13" fmla="*/ 164715 h 5795027"/>
              <a:gd name="connsiteX14" fmla="*/ 2144960 w 3723546"/>
              <a:gd name="connsiteY14" fmla="*/ 0 h 5795027"/>
              <a:gd name="connsiteX15" fmla="*/ 2332832 w 3723546"/>
              <a:gd name="connsiteY15" fmla="*/ 164715 h 5795027"/>
              <a:gd name="connsiteX16" fmla="*/ 2976290 w 3723546"/>
              <a:gd name="connsiteY16" fmla="*/ 524033 h 5795027"/>
              <a:gd name="connsiteX0" fmla="*/ 2989878 w 2989878"/>
              <a:gd name="connsiteY0" fmla="*/ 5266109 h 5795027"/>
              <a:gd name="connsiteX1" fmla="*/ 2332829 w 2989878"/>
              <a:gd name="connsiteY1" fmla="*/ 5630311 h 5795027"/>
              <a:gd name="connsiteX2" fmla="*/ 2137940 w 2989878"/>
              <a:gd name="connsiteY2" fmla="*/ 5795027 h 5795027"/>
              <a:gd name="connsiteX3" fmla="*/ 1950069 w 2989878"/>
              <a:gd name="connsiteY3" fmla="*/ 5630311 h 5795027"/>
              <a:gd name="connsiteX4" fmla="*/ 559353 w 2989878"/>
              <a:gd name="connsiteY4" fmla="*/ 4939455 h 5795027"/>
              <a:gd name="connsiteX5" fmla="*/ 0 w 2989878"/>
              <a:gd name="connsiteY5" fmla="*/ 3746068 h 5795027"/>
              <a:gd name="connsiteX6" fmla="*/ 0 w 2989878"/>
              <a:gd name="connsiteY6" fmla="*/ 3441681 h 5795027"/>
              <a:gd name="connsiteX7" fmla="*/ 0 w 2989878"/>
              <a:gd name="connsiteY7" fmla="*/ 3042471 h 5795027"/>
              <a:gd name="connsiteX8" fmla="*/ 0 w 2989878"/>
              <a:gd name="connsiteY8" fmla="*/ 2752557 h 5795027"/>
              <a:gd name="connsiteX9" fmla="*/ 0 w 2989878"/>
              <a:gd name="connsiteY9" fmla="*/ 2231503 h 5795027"/>
              <a:gd name="connsiteX10" fmla="*/ 0 w 2989878"/>
              <a:gd name="connsiteY10" fmla="*/ 2048959 h 5795027"/>
              <a:gd name="connsiteX11" fmla="*/ 559354 w 2989878"/>
              <a:gd name="connsiteY11" fmla="*/ 855573 h 5795027"/>
              <a:gd name="connsiteX12" fmla="*/ 1950071 w 2989878"/>
              <a:gd name="connsiteY12" fmla="*/ 164715 h 5795027"/>
              <a:gd name="connsiteX13" fmla="*/ 2144960 w 2989878"/>
              <a:gd name="connsiteY13" fmla="*/ 0 h 5795027"/>
              <a:gd name="connsiteX14" fmla="*/ 2332832 w 2989878"/>
              <a:gd name="connsiteY14" fmla="*/ 164715 h 5795027"/>
              <a:gd name="connsiteX15" fmla="*/ 2976290 w 2989878"/>
              <a:gd name="connsiteY15" fmla="*/ 524033 h 5795027"/>
              <a:gd name="connsiteX0" fmla="*/ 2989878 w 2989878"/>
              <a:gd name="connsiteY0" fmla="*/ 5266109 h 5795027"/>
              <a:gd name="connsiteX1" fmla="*/ 2332829 w 2989878"/>
              <a:gd name="connsiteY1" fmla="*/ 5630311 h 5795027"/>
              <a:gd name="connsiteX2" fmla="*/ 2137940 w 2989878"/>
              <a:gd name="connsiteY2" fmla="*/ 5795027 h 5795027"/>
              <a:gd name="connsiteX3" fmla="*/ 1950069 w 2989878"/>
              <a:gd name="connsiteY3" fmla="*/ 5630311 h 5795027"/>
              <a:gd name="connsiteX4" fmla="*/ 559353 w 2989878"/>
              <a:gd name="connsiteY4" fmla="*/ 4939455 h 5795027"/>
              <a:gd name="connsiteX5" fmla="*/ 0 w 2989878"/>
              <a:gd name="connsiteY5" fmla="*/ 3746068 h 5795027"/>
              <a:gd name="connsiteX6" fmla="*/ 0 w 2989878"/>
              <a:gd name="connsiteY6" fmla="*/ 3441681 h 5795027"/>
              <a:gd name="connsiteX7" fmla="*/ 0 w 2989878"/>
              <a:gd name="connsiteY7" fmla="*/ 3042471 h 5795027"/>
              <a:gd name="connsiteX8" fmla="*/ 0 w 2989878"/>
              <a:gd name="connsiteY8" fmla="*/ 2752557 h 5795027"/>
              <a:gd name="connsiteX9" fmla="*/ 0 w 2989878"/>
              <a:gd name="connsiteY9" fmla="*/ 2231503 h 5795027"/>
              <a:gd name="connsiteX10" fmla="*/ 0 w 2989878"/>
              <a:gd name="connsiteY10" fmla="*/ 2048959 h 5795027"/>
              <a:gd name="connsiteX11" fmla="*/ 559354 w 2989878"/>
              <a:gd name="connsiteY11" fmla="*/ 855573 h 5795027"/>
              <a:gd name="connsiteX12" fmla="*/ 1950071 w 2989878"/>
              <a:gd name="connsiteY12" fmla="*/ 164715 h 5795027"/>
              <a:gd name="connsiteX13" fmla="*/ 2144960 w 2989878"/>
              <a:gd name="connsiteY13" fmla="*/ 0 h 5795027"/>
              <a:gd name="connsiteX14" fmla="*/ 2332832 w 2989878"/>
              <a:gd name="connsiteY14" fmla="*/ 164715 h 5795027"/>
              <a:gd name="connsiteX15" fmla="*/ 2976290 w 2989878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6290" h="5795027">
                <a:moveTo>
                  <a:pt x="2955049" y="5266109"/>
                </a:moveTo>
                <a:cubicBezTo>
                  <a:pt x="2737194" y="5332489"/>
                  <a:pt x="2474819" y="554215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lnTo>
                  <a:pt x="2144960" y="0"/>
                </a:lnTo>
                <a:lnTo>
                  <a:pt x="2332832" y="164715"/>
                </a:lnTo>
                <a:cubicBezTo>
                  <a:pt x="2471387" y="252054"/>
                  <a:pt x="2744504" y="408890"/>
                  <a:pt x="2976290" y="524033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66BA2F-0910-C446-805B-6DADE05D1481}"/>
              </a:ext>
            </a:extLst>
          </p:cNvPr>
          <p:cNvSpPr txBox="1"/>
          <p:nvPr/>
        </p:nvSpPr>
        <p:spPr>
          <a:xfrm>
            <a:off x="9771526" y="630509"/>
            <a:ext cx="1360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Grazie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2B8E96C-5F85-554B-8DAE-D99A5FFD7FFC}"/>
              </a:ext>
            </a:extLst>
          </p:cNvPr>
          <p:cNvSpPr txBox="1"/>
          <p:nvPr/>
        </p:nvSpPr>
        <p:spPr>
          <a:xfrm>
            <a:off x="11010341" y="3100233"/>
            <a:ext cx="1132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PROF.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4377226-BE85-7247-A974-D55E334DB7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68"/>
          <a:stretch/>
        </p:blipFill>
        <p:spPr bwMode="auto">
          <a:xfrm>
            <a:off x="-6839" y="3675645"/>
            <a:ext cx="12192000" cy="304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37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7C80B9C-CCB9-42D2-B7D6-BDA09F3EA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3EA80D9-EC99-4C94-ABB8-7762505E3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26904" y="2026"/>
            <a:ext cx="2249810" cy="2294745"/>
          </a:xfrm>
          <a:custGeom>
            <a:avLst/>
            <a:gdLst>
              <a:gd name="connsiteX0" fmla="*/ 49162 w 2249810"/>
              <a:gd name="connsiteY0" fmla="*/ 0 h 2294745"/>
              <a:gd name="connsiteX1" fmla="*/ 2200648 w 2249810"/>
              <a:gd name="connsiteY1" fmla="*/ 0 h 2294745"/>
              <a:gd name="connsiteX2" fmla="*/ 2210105 w 2249810"/>
              <a:gd name="connsiteY2" fmla="*/ 23601 h 2294745"/>
              <a:gd name="connsiteX3" fmla="*/ 2249810 w 2249810"/>
              <a:gd name="connsiteY3" fmla="*/ 326934 h 2294745"/>
              <a:gd name="connsiteX4" fmla="*/ 2249810 w 2249810"/>
              <a:gd name="connsiteY4" fmla="*/ 422824 h 2294745"/>
              <a:gd name="connsiteX5" fmla="*/ 2249810 w 2249810"/>
              <a:gd name="connsiteY5" fmla="*/ 696534 h 2294745"/>
              <a:gd name="connsiteX6" fmla="*/ 2249810 w 2249810"/>
              <a:gd name="connsiteY6" fmla="*/ 848826 h 2294745"/>
              <a:gd name="connsiteX7" fmla="*/ 2249810 w 2249810"/>
              <a:gd name="connsiteY7" fmla="*/ 1058531 h 2294745"/>
              <a:gd name="connsiteX8" fmla="*/ 2249810 w 2249810"/>
              <a:gd name="connsiteY8" fmla="*/ 1218426 h 2294745"/>
              <a:gd name="connsiteX9" fmla="*/ 1955981 w 2249810"/>
              <a:gd name="connsiteY9" fmla="*/ 1845313 h 2294745"/>
              <a:gd name="connsiteX10" fmla="*/ 1225437 w 2249810"/>
              <a:gd name="connsiteY10" fmla="*/ 2208220 h 2294745"/>
              <a:gd name="connsiteX11" fmla="*/ 1123061 w 2249810"/>
              <a:gd name="connsiteY11" fmla="*/ 2294745 h 2294745"/>
              <a:gd name="connsiteX12" fmla="*/ 1024372 w 2249810"/>
              <a:gd name="connsiteY12" fmla="*/ 2208220 h 2294745"/>
              <a:gd name="connsiteX13" fmla="*/ 293828 w 2249810"/>
              <a:gd name="connsiteY13" fmla="*/ 1845313 h 2294745"/>
              <a:gd name="connsiteX14" fmla="*/ 0 w 2249810"/>
              <a:gd name="connsiteY14" fmla="*/ 1218426 h 2294745"/>
              <a:gd name="connsiteX15" fmla="*/ 0 w 2249810"/>
              <a:gd name="connsiteY15" fmla="*/ 1058531 h 2294745"/>
              <a:gd name="connsiteX16" fmla="*/ 0 w 2249810"/>
              <a:gd name="connsiteY16" fmla="*/ 848826 h 2294745"/>
              <a:gd name="connsiteX17" fmla="*/ 0 w 2249810"/>
              <a:gd name="connsiteY17" fmla="*/ 696534 h 2294745"/>
              <a:gd name="connsiteX18" fmla="*/ 0 w 2249810"/>
              <a:gd name="connsiteY18" fmla="*/ 422824 h 2294745"/>
              <a:gd name="connsiteX19" fmla="*/ 0 w 2249810"/>
              <a:gd name="connsiteY19" fmla="*/ 326934 h 2294745"/>
              <a:gd name="connsiteX20" fmla="*/ 39705 w 2249810"/>
              <a:gd name="connsiteY20" fmla="*/ 23601 h 229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49810" h="2294745">
                <a:moveTo>
                  <a:pt x="49162" y="0"/>
                </a:moveTo>
                <a:lnTo>
                  <a:pt x="2200648" y="0"/>
                </a:lnTo>
                <a:lnTo>
                  <a:pt x="2210105" y="23601"/>
                </a:lnTo>
                <a:cubicBezTo>
                  <a:pt x="2236898" y="106934"/>
                  <a:pt x="2249810" y="205568"/>
                  <a:pt x="2249810" y="326934"/>
                </a:cubicBezTo>
                <a:lnTo>
                  <a:pt x="2249810" y="422824"/>
                </a:lnTo>
                <a:lnTo>
                  <a:pt x="2249810" y="696534"/>
                </a:lnTo>
                <a:lnTo>
                  <a:pt x="2249810" y="848826"/>
                </a:lnTo>
                <a:lnTo>
                  <a:pt x="2249810" y="1058531"/>
                </a:lnTo>
                <a:lnTo>
                  <a:pt x="2249810" y="1218426"/>
                </a:lnTo>
                <a:cubicBezTo>
                  <a:pt x="2249810" y="1542068"/>
                  <a:pt x="2157989" y="1704061"/>
                  <a:pt x="1955981" y="1845313"/>
                </a:cubicBezTo>
                <a:cubicBezTo>
                  <a:pt x="1745898" y="1967026"/>
                  <a:pt x="1470144" y="2019115"/>
                  <a:pt x="1225437" y="2208220"/>
                </a:cubicBezTo>
                <a:lnTo>
                  <a:pt x="1123061" y="2294745"/>
                </a:lnTo>
                <a:lnTo>
                  <a:pt x="1024372" y="2208220"/>
                </a:lnTo>
                <a:cubicBezTo>
                  <a:pt x="779664" y="2019115"/>
                  <a:pt x="503910" y="1967026"/>
                  <a:pt x="293828" y="1845313"/>
                </a:cubicBezTo>
                <a:cubicBezTo>
                  <a:pt x="91820" y="1704061"/>
                  <a:pt x="0" y="1542068"/>
                  <a:pt x="0" y="1218426"/>
                </a:cubicBezTo>
                <a:lnTo>
                  <a:pt x="0" y="1058531"/>
                </a:lnTo>
                <a:lnTo>
                  <a:pt x="0" y="848826"/>
                </a:lnTo>
                <a:lnTo>
                  <a:pt x="0" y="696534"/>
                </a:lnTo>
                <a:lnTo>
                  <a:pt x="0" y="422824"/>
                </a:lnTo>
                <a:lnTo>
                  <a:pt x="0" y="326934"/>
                </a:lnTo>
                <a:cubicBezTo>
                  <a:pt x="0" y="205568"/>
                  <a:pt x="12912" y="106934"/>
                  <a:pt x="39705" y="23601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918B527-C081-4529-B0DA-36A5DF890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97154" y="1907348"/>
            <a:ext cx="1594846" cy="3044131"/>
          </a:xfrm>
          <a:custGeom>
            <a:avLst/>
            <a:gdLst>
              <a:gd name="connsiteX0" fmla="*/ 1126749 w 1594846"/>
              <a:gd name="connsiteY0" fmla="*/ 0 h 3044131"/>
              <a:gd name="connsiteX1" fmla="*/ 1225438 w 1594846"/>
              <a:gd name="connsiteY1" fmla="*/ 86525 h 3044131"/>
              <a:gd name="connsiteX2" fmla="*/ 1413279 w 1594846"/>
              <a:gd name="connsiteY2" fmla="*/ 205892 h 3044131"/>
              <a:gd name="connsiteX3" fmla="*/ 1594846 w 1594846"/>
              <a:gd name="connsiteY3" fmla="*/ 289191 h 3044131"/>
              <a:gd name="connsiteX4" fmla="*/ 1594846 w 1594846"/>
              <a:gd name="connsiteY4" fmla="*/ 2754939 h 3044131"/>
              <a:gd name="connsiteX5" fmla="*/ 1413277 w 1594846"/>
              <a:gd name="connsiteY5" fmla="*/ 2838239 h 3044131"/>
              <a:gd name="connsiteX6" fmla="*/ 1225436 w 1594846"/>
              <a:gd name="connsiteY6" fmla="*/ 2957606 h 3044131"/>
              <a:gd name="connsiteX7" fmla="*/ 1123061 w 1594846"/>
              <a:gd name="connsiteY7" fmla="*/ 3044131 h 3044131"/>
              <a:gd name="connsiteX8" fmla="*/ 1024372 w 1594846"/>
              <a:gd name="connsiteY8" fmla="*/ 2957606 h 3044131"/>
              <a:gd name="connsiteX9" fmla="*/ 293828 w 1594846"/>
              <a:gd name="connsiteY9" fmla="*/ 2594699 h 3044131"/>
              <a:gd name="connsiteX10" fmla="*/ 0 w 1594846"/>
              <a:gd name="connsiteY10" fmla="*/ 1967812 h 3044131"/>
              <a:gd name="connsiteX11" fmla="*/ 0 w 1594846"/>
              <a:gd name="connsiteY11" fmla="*/ 1807917 h 3044131"/>
              <a:gd name="connsiteX12" fmla="*/ 0 w 1594846"/>
              <a:gd name="connsiteY12" fmla="*/ 1598212 h 3044131"/>
              <a:gd name="connsiteX13" fmla="*/ 0 w 1594846"/>
              <a:gd name="connsiteY13" fmla="*/ 1445920 h 3044131"/>
              <a:gd name="connsiteX14" fmla="*/ 0 w 1594846"/>
              <a:gd name="connsiteY14" fmla="*/ 1172210 h 3044131"/>
              <a:gd name="connsiteX15" fmla="*/ 0 w 1594846"/>
              <a:gd name="connsiteY15" fmla="*/ 1076320 h 3044131"/>
              <a:gd name="connsiteX16" fmla="*/ 293829 w 1594846"/>
              <a:gd name="connsiteY16" fmla="*/ 449433 h 3044131"/>
              <a:gd name="connsiteX17" fmla="*/ 1024374 w 1594846"/>
              <a:gd name="connsiteY17" fmla="*/ 86525 h 304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94846" h="3044131">
                <a:moveTo>
                  <a:pt x="1126749" y="0"/>
                </a:moveTo>
                <a:lnTo>
                  <a:pt x="1225438" y="86525"/>
                </a:lnTo>
                <a:cubicBezTo>
                  <a:pt x="1286615" y="133801"/>
                  <a:pt x="1349732" y="172514"/>
                  <a:pt x="1413279" y="205892"/>
                </a:cubicBezTo>
                <a:lnTo>
                  <a:pt x="1594846" y="289191"/>
                </a:lnTo>
                <a:lnTo>
                  <a:pt x="1594846" y="2754939"/>
                </a:lnTo>
                <a:lnTo>
                  <a:pt x="1413277" y="2838239"/>
                </a:lnTo>
                <a:cubicBezTo>
                  <a:pt x="1349730" y="2871617"/>
                  <a:pt x="1286613" y="2910330"/>
                  <a:pt x="1225436" y="2957606"/>
                </a:cubicBezTo>
                <a:lnTo>
                  <a:pt x="1123061" y="3044131"/>
                </a:lnTo>
                <a:lnTo>
                  <a:pt x="1024372" y="2957606"/>
                </a:lnTo>
                <a:cubicBezTo>
                  <a:pt x="779664" y="2768501"/>
                  <a:pt x="503910" y="2716412"/>
                  <a:pt x="293828" y="2594699"/>
                </a:cubicBezTo>
                <a:cubicBezTo>
                  <a:pt x="91820" y="2453447"/>
                  <a:pt x="0" y="2291454"/>
                  <a:pt x="0" y="1967812"/>
                </a:cubicBezTo>
                <a:lnTo>
                  <a:pt x="0" y="1807917"/>
                </a:lnTo>
                <a:lnTo>
                  <a:pt x="0" y="1598212"/>
                </a:lnTo>
                <a:lnTo>
                  <a:pt x="0" y="1445920"/>
                </a:lnTo>
                <a:lnTo>
                  <a:pt x="0" y="1172210"/>
                </a:lnTo>
                <a:lnTo>
                  <a:pt x="0" y="1076320"/>
                </a:lnTo>
                <a:cubicBezTo>
                  <a:pt x="0" y="752678"/>
                  <a:pt x="91821" y="590684"/>
                  <a:pt x="293829" y="449433"/>
                </a:cubicBezTo>
                <a:cubicBezTo>
                  <a:pt x="503912" y="327719"/>
                  <a:pt x="779665" y="275630"/>
                  <a:pt x="1024374" y="86525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C95395D-578F-4882-9B5C-4B27682FF1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65700" y="7622"/>
            <a:ext cx="2372219" cy="2371961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4282900 w 4447989"/>
              <a:gd name="connsiteY0" fmla="*/ 2048959 h 5795027"/>
              <a:gd name="connsiteX1" fmla="*/ 4282900 w 4447989"/>
              <a:gd name="connsiteY1" fmla="*/ 2231503 h 5795027"/>
              <a:gd name="connsiteX2" fmla="*/ 4282900 w 4447989"/>
              <a:gd name="connsiteY2" fmla="*/ 2752557 h 5795027"/>
              <a:gd name="connsiteX3" fmla="*/ 4282900 w 4447989"/>
              <a:gd name="connsiteY3" fmla="*/ 3042471 h 5795027"/>
              <a:gd name="connsiteX4" fmla="*/ 4282900 w 4447989"/>
              <a:gd name="connsiteY4" fmla="*/ 3441681 h 5795027"/>
              <a:gd name="connsiteX5" fmla="*/ 4282900 w 4447989"/>
              <a:gd name="connsiteY5" fmla="*/ 3746068 h 5795027"/>
              <a:gd name="connsiteX6" fmla="*/ 3723546 w 4447989"/>
              <a:gd name="connsiteY6" fmla="*/ 4939455 h 5795027"/>
              <a:gd name="connsiteX7" fmla="*/ 2332829 w 4447989"/>
              <a:gd name="connsiteY7" fmla="*/ 5630311 h 5795027"/>
              <a:gd name="connsiteX8" fmla="*/ 2137940 w 4447989"/>
              <a:gd name="connsiteY8" fmla="*/ 5795027 h 5795027"/>
              <a:gd name="connsiteX9" fmla="*/ 1950069 w 4447989"/>
              <a:gd name="connsiteY9" fmla="*/ 5630311 h 5795027"/>
              <a:gd name="connsiteX10" fmla="*/ 559353 w 4447989"/>
              <a:gd name="connsiteY10" fmla="*/ 4939455 h 5795027"/>
              <a:gd name="connsiteX11" fmla="*/ 0 w 4447989"/>
              <a:gd name="connsiteY11" fmla="*/ 3746068 h 5795027"/>
              <a:gd name="connsiteX12" fmla="*/ 0 w 4447989"/>
              <a:gd name="connsiteY12" fmla="*/ 3441681 h 5795027"/>
              <a:gd name="connsiteX13" fmla="*/ 0 w 4447989"/>
              <a:gd name="connsiteY13" fmla="*/ 3042471 h 5795027"/>
              <a:gd name="connsiteX14" fmla="*/ 0 w 4447989"/>
              <a:gd name="connsiteY14" fmla="*/ 2752557 h 5795027"/>
              <a:gd name="connsiteX15" fmla="*/ 0 w 4447989"/>
              <a:gd name="connsiteY15" fmla="*/ 2231503 h 5795027"/>
              <a:gd name="connsiteX16" fmla="*/ 0 w 4447989"/>
              <a:gd name="connsiteY16" fmla="*/ 2048959 h 5795027"/>
              <a:gd name="connsiteX17" fmla="*/ 559354 w 4447989"/>
              <a:gd name="connsiteY17" fmla="*/ 855573 h 5795027"/>
              <a:gd name="connsiteX18" fmla="*/ 1950071 w 4447989"/>
              <a:gd name="connsiteY18" fmla="*/ 164715 h 5795027"/>
              <a:gd name="connsiteX19" fmla="*/ 2144960 w 4447989"/>
              <a:gd name="connsiteY19" fmla="*/ 0 h 5795027"/>
              <a:gd name="connsiteX20" fmla="*/ 2332832 w 4447989"/>
              <a:gd name="connsiteY20" fmla="*/ 164715 h 5795027"/>
              <a:gd name="connsiteX21" fmla="*/ 3723546 w 4447989"/>
              <a:gd name="connsiteY21" fmla="*/ 855573 h 5795027"/>
              <a:gd name="connsiteX22" fmla="*/ 4447989 w 4447989"/>
              <a:gd name="connsiteY22" fmla="*/ 2214048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48071 w 4282900"/>
              <a:gd name="connsiteY0" fmla="*/ 1519558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48071 w 4292243"/>
              <a:gd name="connsiteY0" fmla="*/ 1519558 h 5795027"/>
              <a:gd name="connsiteX1" fmla="*/ 4282900 w 4292243"/>
              <a:gd name="connsiteY1" fmla="*/ 2231503 h 5795027"/>
              <a:gd name="connsiteX2" fmla="*/ 4282900 w 4292243"/>
              <a:gd name="connsiteY2" fmla="*/ 2752557 h 5795027"/>
              <a:gd name="connsiteX3" fmla="*/ 4282900 w 4292243"/>
              <a:gd name="connsiteY3" fmla="*/ 3042471 h 5795027"/>
              <a:gd name="connsiteX4" fmla="*/ 4282900 w 4292243"/>
              <a:gd name="connsiteY4" fmla="*/ 3441681 h 5795027"/>
              <a:gd name="connsiteX5" fmla="*/ 4282900 w 4292243"/>
              <a:gd name="connsiteY5" fmla="*/ 3746068 h 5795027"/>
              <a:gd name="connsiteX6" fmla="*/ 3723546 w 4292243"/>
              <a:gd name="connsiteY6" fmla="*/ 4939455 h 5795027"/>
              <a:gd name="connsiteX7" fmla="*/ 2332829 w 4292243"/>
              <a:gd name="connsiteY7" fmla="*/ 5630311 h 5795027"/>
              <a:gd name="connsiteX8" fmla="*/ 2137940 w 4292243"/>
              <a:gd name="connsiteY8" fmla="*/ 5795027 h 5795027"/>
              <a:gd name="connsiteX9" fmla="*/ 1950069 w 4292243"/>
              <a:gd name="connsiteY9" fmla="*/ 5630311 h 5795027"/>
              <a:gd name="connsiteX10" fmla="*/ 559353 w 4292243"/>
              <a:gd name="connsiteY10" fmla="*/ 4939455 h 5795027"/>
              <a:gd name="connsiteX11" fmla="*/ 0 w 4292243"/>
              <a:gd name="connsiteY11" fmla="*/ 3746068 h 5795027"/>
              <a:gd name="connsiteX12" fmla="*/ 0 w 4292243"/>
              <a:gd name="connsiteY12" fmla="*/ 3441681 h 5795027"/>
              <a:gd name="connsiteX13" fmla="*/ 0 w 4292243"/>
              <a:gd name="connsiteY13" fmla="*/ 3042471 h 5795027"/>
              <a:gd name="connsiteX14" fmla="*/ 0 w 4292243"/>
              <a:gd name="connsiteY14" fmla="*/ 2752557 h 5795027"/>
              <a:gd name="connsiteX15" fmla="*/ 0 w 4292243"/>
              <a:gd name="connsiteY15" fmla="*/ 2231503 h 5795027"/>
              <a:gd name="connsiteX16" fmla="*/ 0 w 4292243"/>
              <a:gd name="connsiteY16" fmla="*/ 2048959 h 5795027"/>
              <a:gd name="connsiteX17" fmla="*/ 559354 w 4292243"/>
              <a:gd name="connsiteY17" fmla="*/ 855573 h 5795027"/>
              <a:gd name="connsiteX18" fmla="*/ 1950071 w 4292243"/>
              <a:gd name="connsiteY18" fmla="*/ 164715 h 5795027"/>
              <a:gd name="connsiteX19" fmla="*/ 2144960 w 4292243"/>
              <a:gd name="connsiteY19" fmla="*/ 0 h 5795027"/>
              <a:gd name="connsiteX20" fmla="*/ 2332832 w 4292243"/>
              <a:gd name="connsiteY20" fmla="*/ 164715 h 5795027"/>
              <a:gd name="connsiteX21" fmla="*/ 3723546 w 4292243"/>
              <a:gd name="connsiteY21" fmla="*/ 855573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2144960 w 4282900"/>
              <a:gd name="connsiteY18" fmla="*/ 0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64279 w 4282900"/>
              <a:gd name="connsiteY17" fmla="*/ 1516418 h 5795027"/>
              <a:gd name="connsiteX18" fmla="*/ 559354 w 4282900"/>
              <a:gd name="connsiteY18" fmla="*/ 855573 h 5795027"/>
              <a:gd name="connsiteX19" fmla="*/ 2144960 w 4282900"/>
              <a:gd name="connsiteY19" fmla="*/ 0 h 5795027"/>
              <a:gd name="connsiteX0" fmla="*/ 4213242 w 4282900"/>
              <a:gd name="connsiteY0" fmla="*/ 657020 h 4939454"/>
              <a:gd name="connsiteX1" fmla="*/ 4282900 w 4282900"/>
              <a:gd name="connsiteY1" fmla="*/ 1375930 h 4939454"/>
              <a:gd name="connsiteX2" fmla="*/ 4282900 w 4282900"/>
              <a:gd name="connsiteY2" fmla="*/ 1896984 h 4939454"/>
              <a:gd name="connsiteX3" fmla="*/ 4282900 w 4282900"/>
              <a:gd name="connsiteY3" fmla="*/ 2186898 h 4939454"/>
              <a:gd name="connsiteX4" fmla="*/ 4282900 w 4282900"/>
              <a:gd name="connsiteY4" fmla="*/ 2586108 h 4939454"/>
              <a:gd name="connsiteX5" fmla="*/ 4282900 w 4282900"/>
              <a:gd name="connsiteY5" fmla="*/ 2890495 h 4939454"/>
              <a:gd name="connsiteX6" fmla="*/ 3723546 w 4282900"/>
              <a:gd name="connsiteY6" fmla="*/ 4083882 h 4939454"/>
              <a:gd name="connsiteX7" fmla="*/ 2332829 w 4282900"/>
              <a:gd name="connsiteY7" fmla="*/ 4774738 h 4939454"/>
              <a:gd name="connsiteX8" fmla="*/ 2137940 w 4282900"/>
              <a:gd name="connsiteY8" fmla="*/ 4939454 h 4939454"/>
              <a:gd name="connsiteX9" fmla="*/ 1950069 w 4282900"/>
              <a:gd name="connsiteY9" fmla="*/ 4774738 h 4939454"/>
              <a:gd name="connsiteX10" fmla="*/ 559353 w 4282900"/>
              <a:gd name="connsiteY10" fmla="*/ 4083882 h 4939454"/>
              <a:gd name="connsiteX11" fmla="*/ 0 w 4282900"/>
              <a:gd name="connsiteY11" fmla="*/ 2890495 h 4939454"/>
              <a:gd name="connsiteX12" fmla="*/ 0 w 4282900"/>
              <a:gd name="connsiteY12" fmla="*/ 2586108 h 4939454"/>
              <a:gd name="connsiteX13" fmla="*/ 0 w 4282900"/>
              <a:gd name="connsiteY13" fmla="*/ 2186898 h 4939454"/>
              <a:gd name="connsiteX14" fmla="*/ 0 w 4282900"/>
              <a:gd name="connsiteY14" fmla="*/ 1896984 h 4939454"/>
              <a:gd name="connsiteX15" fmla="*/ 0 w 4282900"/>
              <a:gd name="connsiteY15" fmla="*/ 1375930 h 4939454"/>
              <a:gd name="connsiteX16" fmla="*/ 0 w 4282900"/>
              <a:gd name="connsiteY16" fmla="*/ 1193386 h 4939454"/>
              <a:gd name="connsiteX17" fmla="*/ 64279 w 4282900"/>
              <a:gd name="connsiteY17" fmla="*/ 660845 h 4939454"/>
              <a:gd name="connsiteX18" fmla="*/ 559354 w 4282900"/>
              <a:gd name="connsiteY18" fmla="*/ 0 h 4939454"/>
              <a:gd name="connsiteX0" fmla="*/ 4213242 w 4282900"/>
              <a:gd name="connsiteY0" fmla="*/ 0 h 4282434"/>
              <a:gd name="connsiteX1" fmla="*/ 4282900 w 4282900"/>
              <a:gd name="connsiteY1" fmla="*/ 718910 h 4282434"/>
              <a:gd name="connsiteX2" fmla="*/ 4282900 w 4282900"/>
              <a:gd name="connsiteY2" fmla="*/ 1239964 h 4282434"/>
              <a:gd name="connsiteX3" fmla="*/ 4282900 w 4282900"/>
              <a:gd name="connsiteY3" fmla="*/ 1529878 h 4282434"/>
              <a:gd name="connsiteX4" fmla="*/ 4282900 w 4282900"/>
              <a:gd name="connsiteY4" fmla="*/ 1929088 h 4282434"/>
              <a:gd name="connsiteX5" fmla="*/ 4282900 w 4282900"/>
              <a:gd name="connsiteY5" fmla="*/ 2233475 h 4282434"/>
              <a:gd name="connsiteX6" fmla="*/ 3723546 w 4282900"/>
              <a:gd name="connsiteY6" fmla="*/ 3426862 h 4282434"/>
              <a:gd name="connsiteX7" fmla="*/ 2332829 w 4282900"/>
              <a:gd name="connsiteY7" fmla="*/ 4117718 h 4282434"/>
              <a:gd name="connsiteX8" fmla="*/ 2137940 w 4282900"/>
              <a:gd name="connsiteY8" fmla="*/ 4282434 h 4282434"/>
              <a:gd name="connsiteX9" fmla="*/ 1950069 w 4282900"/>
              <a:gd name="connsiteY9" fmla="*/ 4117718 h 4282434"/>
              <a:gd name="connsiteX10" fmla="*/ 559353 w 4282900"/>
              <a:gd name="connsiteY10" fmla="*/ 3426862 h 4282434"/>
              <a:gd name="connsiteX11" fmla="*/ 0 w 4282900"/>
              <a:gd name="connsiteY11" fmla="*/ 2233475 h 4282434"/>
              <a:gd name="connsiteX12" fmla="*/ 0 w 4282900"/>
              <a:gd name="connsiteY12" fmla="*/ 1929088 h 4282434"/>
              <a:gd name="connsiteX13" fmla="*/ 0 w 4282900"/>
              <a:gd name="connsiteY13" fmla="*/ 1529878 h 4282434"/>
              <a:gd name="connsiteX14" fmla="*/ 0 w 4282900"/>
              <a:gd name="connsiteY14" fmla="*/ 1239964 h 4282434"/>
              <a:gd name="connsiteX15" fmla="*/ 0 w 4282900"/>
              <a:gd name="connsiteY15" fmla="*/ 718910 h 4282434"/>
              <a:gd name="connsiteX16" fmla="*/ 0 w 4282900"/>
              <a:gd name="connsiteY16" fmla="*/ 536366 h 4282434"/>
              <a:gd name="connsiteX17" fmla="*/ 64279 w 4282900"/>
              <a:gd name="connsiteY17" fmla="*/ 3825 h 4282434"/>
              <a:gd name="connsiteX0" fmla="*/ 4213242 w 4282900"/>
              <a:gd name="connsiteY0" fmla="*/ 0 h 4282434"/>
              <a:gd name="connsiteX1" fmla="*/ 4282900 w 4282900"/>
              <a:gd name="connsiteY1" fmla="*/ 718910 h 4282434"/>
              <a:gd name="connsiteX2" fmla="*/ 4282900 w 4282900"/>
              <a:gd name="connsiteY2" fmla="*/ 1239964 h 4282434"/>
              <a:gd name="connsiteX3" fmla="*/ 4282900 w 4282900"/>
              <a:gd name="connsiteY3" fmla="*/ 1529878 h 4282434"/>
              <a:gd name="connsiteX4" fmla="*/ 4282900 w 4282900"/>
              <a:gd name="connsiteY4" fmla="*/ 1929088 h 4282434"/>
              <a:gd name="connsiteX5" fmla="*/ 4282900 w 4282900"/>
              <a:gd name="connsiteY5" fmla="*/ 2233475 h 4282434"/>
              <a:gd name="connsiteX6" fmla="*/ 3723546 w 4282900"/>
              <a:gd name="connsiteY6" fmla="*/ 3426862 h 4282434"/>
              <a:gd name="connsiteX7" fmla="*/ 2332829 w 4282900"/>
              <a:gd name="connsiteY7" fmla="*/ 4117718 h 4282434"/>
              <a:gd name="connsiteX8" fmla="*/ 2137940 w 4282900"/>
              <a:gd name="connsiteY8" fmla="*/ 4282434 h 4282434"/>
              <a:gd name="connsiteX9" fmla="*/ 1950069 w 4282900"/>
              <a:gd name="connsiteY9" fmla="*/ 4117718 h 4282434"/>
              <a:gd name="connsiteX10" fmla="*/ 559353 w 4282900"/>
              <a:gd name="connsiteY10" fmla="*/ 3426862 h 4282434"/>
              <a:gd name="connsiteX11" fmla="*/ 0 w 4282900"/>
              <a:gd name="connsiteY11" fmla="*/ 2233475 h 4282434"/>
              <a:gd name="connsiteX12" fmla="*/ 0 w 4282900"/>
              <a:gd name="connsiteY12" fmla="*/ 1929088 h 4282434"/>
              <a:gd name="connsiteX13" fmla="*/ 0 w 4282900"/>
              <a:gd name="connsiteY13" fmla="*/ 1529878 h 4282434"/>
              <a:gd name="connsiteX14" fmla="*/ 0 w 4282900"/>
              <a:gd name="connsiteY14" fmla="*/ 1239964 h 4282434"/>
              <a:gd name="connsiteX15" fmla="*/ 0 w 4282900"/>
              <a:gd name="connsiteY15" fmla="*/ 718910 h 4282434"/>
              <a:gd name="connsiteX16" fmla="*/ 0 w 4282900"/>
              <a:gd name="connsiteY16" fmla="*/ 536366 h 4282434"/>
              <a:gd name="connsiteX17" fmla="*/ 64279 w 4282900"/>
              <a:gd name="connsiteY17" fmla="*/ 3825 h 428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282900" h="4282434">
                <a:moveTo>
                  <a:pt x="4213242" y="0"/>
                </a:moveTo>
                <a:cubicBezTo>
                  <a:pt x="4294511" y="306972"/>
                  <a:pt x="4271290" y="481595"/>
                  <a:pt x="4282900" y="718910"/>
                </a:cubicBezTo>
                <a:lnTo>
                  <a:pt x="4282900" y="1239964"/>
                </a:lnTo>
                <a:lnTo>
                  <a:pt x="4282900" y="1529878"/>
                </a:lnTo>
                <a:lnTo>
                  <a:pt x="4282900" y="1929088"/>
                </a:lnTo>
                <a:lnTo>
                  <a:pt x="4282900" y="2233475"/>
                </a:lnTo>
                <a:cubicBezTo>
                  <a:pt x="4282900" y="2849584"/>
                  <a:pt x="4108103" y="3157966"/>
                  <a:pt x="3723546" y="3426862"/>
                </a:cubicBezTo>
                <a:cubicBezTo>
                  <a:pt x="3323617" y="3658565"/>
                  <a:pt x="2798672" y="3757725"/>
                  <a:pt x="2332829" y="4117718"/>
                </a:cubicBezTo>
                <a:lnTo>
                  <a:pt x="2137940" y="4282434"/>
                </a:lnTo>
                <a:lnTo>
                  <a:pt x="1950069" y="4117718"/>
                </a:lnTo>
                <a:cubicBezTo>
                  <a:pt x="1484225" y="3757725"/>
                  <a:pt x="959280" y="3658565"/>
                  <a:pt x="559353" y="3426862"/>
                </a:cubicBezTo>
                <a:cubicBezTo>
                  <a:pt x="174796" y="3157966"/>
                  <a:pt x="0" y="2849584"/>
                  <a:pt x="0" y="2233475"/>
                </a:cubicBezTo>
                <a:lnTo>
                  <a:pt x="0" y="1929088"/>
                </a:lnTo>
                <a:lnTo>
                  <a:pt x="0" y="1529878"/>
                </a:lnTo>
                <a:lnTo>
                  <a:pt x="0" y="1239964"/>
                </a:lnTo>
                <a:lnTo>
                  <a:pt x="0" y="718910"/>
                </a:lnTo>
                <a:lnTo>
                  <a:pt x="0" y="536366"/>
                </a:lnTo>
                <a:cubicBezTo>
                  <a:pt x="10713" y="417185"/>
                  <a:pt x="19813" y="133066"/>
                  <a:pt x="64279" y="3825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F0C88DB-0324-4DA7-A5E8-8A9C7D7C5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36649" y="1823190"/>
            <a:ext cx="1648512" cy="3209758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2976290 w 4282900"/>
              <a:gd name="connsiteY2" fmla="*/ 524033 h 5795027"/>
              <a:gd name="connsiteX3" fmla="*/ 3723546 w 4282900"/>
              <a:gd name="connsiteY3" fmla="*/ 855573 h 5795027"/>
              <a:gd name="connsiteX4" fmla="*/ 4282900 w 4282900"/>
              <a:gd name="connsiteY4" fmla="*/ 2048959 h 5795027"/>
              <a:gd name="connsiteX5" fmla="*/ 4282900 w 4282900"/>
              <a:gd name="connsiteY5" fmla="*/ 2231503 h 5795027"/>
              <a:gd name="connsiteX6" fmla="*/ 4282900 w 4282900"/>
              <a:gd name="connsiteY6" fmla="*/ 2752557 h 5795027"/>
              <a:gd name="connsiteX7" fmla="*/ 4282900 w 4282900"/>
              <a:gd name="connsiteY7" fmla="*/ 3042471 h 5795027"/>
              <a:gd name="connsiteX8" fmla="*/ 4282900 w 4282900"/>
              <a:gd name="connsiteY8" fmla="*/ 3441681 h 5795027"/>
              <a:gd name="connsiteX9" fmla="*/ 4282900 w 4282900"/>
              <a:gd name="connsiteY9" fmla="*/ 3746068 h 5795027"/>
              <a:gd name="connsiteX10" fmla="*/ 3723546 w 4282900"/>
              <a:gd name="connsiteY10" fmla="*/ 4939455 h 5795027"/>
              <a:gd name="connsiteX11" fmla="*/ 2332829 w 4282900"/>
              <a:gd name="connsiteY11" fmla="*/ 5630311 h 5795027"/>
              <a:gd name="connsiteX12" fmla="*/ 2137940 w 4282900"/>
              <a:gd name="connsiteY12" fmla="*/ 5795027 h 5795027"/>
              <a:gd name="connsiteX13" fmla="*/ 1950069 w 4282900"/>
              <a:gd name="connsiteY13" fmla="*/ 5630311 h 5795027"/>
              <a:gd name="connsiteX14" fmla="*/ 559353 w 4282900"/>
              <a:gd name="connsiteY14" fmla="*/ 4939455 h 5795027"/>
              <a:gd name="connsiteX15" fmla="*/ 0 w 4282900"/>
              <a:gd name="connsiteY15" fmla="*/ 3746068 h 5795027"/>
              <a:gd name="connsiteX16" fmla="*/ 0 w 4282900"/>
              <a:gd name="connsiteY16" fmla="*/ 3441681 h 5795027"/>
              <a:gd name="connsiteX17" fmla="*/ 0 w 4282900"/>
              <a:gd name="connsiteY17" fmla="*/ 3042471 h 5795027"/>
              <a:gd name="connsiteX18" fmla="*/ 0 w 4282900"/>
              <a:gd name="connsiteY18" fmla="*/ 2752557 h 5795027"/>
              <a:gd name="connsiteX19" fmla="*/ 0 w 4282900"/>
              <a:gd name="connsiteY19" fmla="*/ 2231503 h 5795027"/>
              <a:gd name="connsiteX20" fmla="*/ 0 w 4282900"/>
              <a:gd name="connsiteY20" fmla="*/ 2048959 h 5795027"/>
              <a:gd name="connsiteX21" fmla="*/ 559354 w 4282900"/>
              <a:gd name="connsiteY21" fmla="*/ 855573 h 5795027"/>
              <a:gd name="connsiteX22" fmla="*/ 1950071 w 4282900"/>
              <a:gd name="connsiteY22" fmla="*/ 164715 h 5795027"/>
              <a:gd name="connsiteX23" fmla="*/ 2144960 w 4282900"/>
              <a:gd name="connsiteY23" fmla="*/ 0 h 5795027"/>
              <a:gd name="connsiteX0" fmla="*/ 3723546 w 4282900"/>
              <a:gd name="connsiteY0" fmla="*/ 855573 h 5795027"/>
              <a:gd name="connsiteX1" fmla="*/ 4282900 w 4282900"/>
              <a:gd name="connsiteY1" fmla="*/ 2048959 h 5795027"/>
              <a:gd name="connsiteX2" fmla="*/ 4282900 w 4282900"/>
              <a:gd name="connsiteY2" fmla="*/ 2231503 h 5795027"/>
              <a:gd name="connsiteX3" fmla="*/ 4282900 w 4282900"/>
              <a:gd name="connsiteY3" fmla="*/ 2752557 h 5795027"/>
              <a:gd name="connsiteX4" fmla="*/ 4282900 w 4282900"/>
              <a:gd name="connsiteY4" fmla="*/ 3042471 h 5795027"/>
              <a:gd name="connsiteX5" fmla="*/ 4282900 w 4282900"/>
              <a:gd name="connsiteY5" fmla="*/ 3441681 h 5795027"/>
              <a:gd name="connsiteX6" fmla="*/ 4282900 w 4282900"/>
              <a:gd name="connsiteY6" fmla="*/ 3746068 h 5795027"/>
              <a:gd name="connsiteX7" fmla="*/ 3723546 w 4282900"/>
              <a:gd name="connsiteY7" fmla="*/ 4939455 h 5795027"/>
              <a:gd name="connsiteX8" fmla="*/ 2332829 w 4282900"/>
              <a:gd name="connsiteY8" fmla="*/ 5630311 h 5795027"/>
              <a:gd name="connsiteX9" fmla="*/ 2137940 w 4282900"/>
              <a:gd name="connsiteY9" fmla="*/ 5795027 h 5795027"/>
              <a:gd name="connsiteX10" fmla="*/ 1950069 w 4282900"/>
              <a:gd name="connsiteY10" fmla="*/ 5630311 h 5795027"/>
              <a:gd name="connsiteX11" fmla="*/ 559353 w 4282900"/>
              <a:gd name="connsiteY11" fmla="*/ 4939455 h 5795027"/>
              <a:gd name="connsiteX12" fmla="*/ 0 w 4282900"/>
              <a:gd name="connsiteY12" fmla="*/ 3746068 h 5795027"/>
              <a:gd name="connsiteX13" fmla="*/ 0 w 4282900"/>
              <a:gd name="connsiteY13" fmla="*/ 3441681 h 5795027"/>
              <a:gd name="connsiteX14" fmla="*/ 0 w 4282900"/>
              <a:gd name="connsiteY14" fmla="*/ 3042471 h 5795027"/>
              <a:gd name="connsiteX15" fmla="*/ 0 w 4282900"/>
              <a:gd name="connsiteY15" fmla="*/ 2752557 h 5795027"/>
              <a:gd name="connsiteX16" fmla="*/ 0 w 4282900"/>
              <a:gd name="connsiteY16" fmla="*/ 2231503 h 5795027"/>
              <a:gd name="connsiteX17" fmla="*/ 0 w 4282900"/>
              <a:gd name="connsiteY17" fmla="*/ 2048959 h 5795027"/>
              <a:gd name="connsiteX18" fmla="*/ 559354 w 4282900"/>
              <a:gd name="connsiteY18" fmla="*/ 855573 h 5795027"/>
              <a:gd name="connsiteX19" fmla="*/ 1950071 w 4282900"/>
              <a:gd name="connsiteY19" fmla="*/ 164715 h 5795027"/>
              <a:gd name="connsiteX20" fmla="*/ 2144960 w 4282900"/>
              <a:gd name="connsiteY20" fmla="*/ 0 h 5795027"/>
              <a:gd name="connsiteX21" fmla="*/ 2332832 w 4282900"/>
              <a:gd name="connsiteY21" fmla="*/ 164715 h 5795027"/>
              <a:gd name="connsiteX22" fmla="*/ 2976290 w 4282900"/>
              <a:gd name="connsiteY22" fmla="*/ 524033 h 5795027"/>
              <a:gd name="connsiteX23" fmla="*/ 3888635 w 4282900"/>
              <a:gd name="connsiteY23" fmla="*/ 1020662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2976290 w 4282900"/>
              <a:gd name="connsiteY21" fmla="*/ 524033 h 5795027"/>
              <a:gd name="connsiteX22" fmla="*/ 3888635 w 4282900"/>
              <a:gd name="connsiteY22" fmla="*/ 1020662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2976290 w 4282900"/>
              <a:gd name="connsiteY21" fmla="*/ 524033 h 5795027"/>
              <a:gd name="connsiteX0" fmla="*/ 4282900 w 4282900"/>
              <a:gd name="connsiteY0" fmla="*/ 2231503 h 5795027"/>
              <a:gd name="connsiteX1" fmla="*/ 4282900 w 4282900"/>
              <a:gd name="connsiteY1" fmla="*/ 2752557 h 5795027"/>
              <a:gd name="connsiteX2" fmla="*/ 4282900 w 4282900"/>
              <a:gd name="connsiteY2" fmla="*/ 3042471 h 5795027"/>
              <a:gd name="connsiteX3" fmla="*/ 4282900 w 4282900"/>
              <a:gd name="connsiteY3" fmla="*/ 3441681 h 5795027"/>
              <a:gd name="connsiteX4" fmla="*/ 4282900 w 4282900"/>
              <a:gd name="connsiteY4" fmla="*/ 3746068 h 5795027"/>
              <a:gd name="connsiteX5" fmla="*/ 3723546 w 4282900"/>
              <a:gd name="connsiteY5" fmla="*/ 4939455 h 5795027"/>
              <a:gd name="connsiteX6" fmla="*/ 2332829 w 4282900"/>
              <a:gd name="connsiteY6" fmla="*/ 5630311 h 5795027"/>
              <a:gd name="connsiteX7" fmla="*/ 2137940 w 4282900"/>
              <a:gd name="connsiteY7" fmla="*/ 5795027 h 5795027"/>
              <a:gd name="connsiteX8" fmla="*/ 1950069 w 4282900"/>
              <a:gd name="connsiteY8" fmla="*/ 5630311 h 5795027"/>
              <a:gd name="connsiteX9" fmla="*/ 559353 w 4282900"/>
              <a:gd name="connsiteY9" fmla="*/ 4939455 h 5795027"/>
              <a:gd name="connsiteX10" fmla="*/ 0 w 4282900"/>
              <a:gd name="connsiteY10" fmla="*/ 3746068 h 5795027"/>
              <a:gd name="connsiteX11" fmla="*/ 0 w 4282900"/>
              <a:gd name="connsiteY11" fmla="*/ 3441681 h 5795027"/>
              <a:gd name="connsiteX12" fmla="*/ 0 w 4282900"/>
              <a:gd name="connsiteY12" fmla="*/ 3042471 h 5795027"/>
              <a:gd name="connsiteX13" fmla="*/ 0 w 4282900"/>
              <a:gd name="connsiteY13" fmla="*/ 2752557 h 5795027"/>
              <a:gd name="connsiteX14" fmla="*/ 0 w 4282900"/>
              <a:gd name="connsiteY14" fmla="*/ 2231503 h 5795027"/>
              <a:gd name="connsiteX15" fmla="*/ 0 w 4282900"/>
              <a:gd name="connsiteY15" fmla="*/ 2048959 h 5795027"/>
              <a:gd name="connsiteX16" fmla="*/ 559354 w 4282900"/>
              <a:gd name="connsiteY16" fmla="*/ 855573 h 5795027"/>
              <a:gd name="connsiteX17" fmla="*/ 1950071 w 4282900"/>
              <a:gd name="connsiteY17" fmla="*/ 164715 h 5795027"/>
              <a:gd name="connsiteX18" fmla="*/ 2144960 w 4282900"/>
              <a:gd name="connsiteY18" fmla="*/ 0 h 5795027"/>
              <a:gd name="connsiteX19" fmla="*/ 2332832 w 4282900"/>
              <a:gd name="connsiteY19" fmla="*/ 164715 h 5795027"/>
              <a:gd name="connsiteX20" fmla="*/ 2976290 w 4282900"/>
              <a:gd name="connsiteY20" fmla="*/ 524033 h 5795027"/>
              <a:gd name="connsiteX0" fmla="*/ 4282900 w 4282900"/>
              <a:gd name="connsiteY0" fmla="*/ 2752557 h 5795027"/>
              <a:gd name="connsiteX1" fmla="*/ 4282900 w 4282900"/>
              <a:gd name="connsiteY1" fmla="*/ 3042471 h 5795027"/>
              <a:gd name="connsiteX2" fmla="*/ 4282900 w 4282900"/>
              <a:gd name="connsiteY2" fmla="*/ 3441681 h 5795027"/>
              <a:gd name="connsiteX3" fmla="*/ 4282900 w 4282900"/>
              <a:gd name="connsiteY3" fmla="*/ 3746068 h 5795027"/>
              <a:gd name="connsiteX4" fmla="*/ 3723546 w 4282900"/>
              <a:gd name="connsiteY4" fmla="*/ 4939455 h 5795027"/>
              <a:gd name="connsiteX5" fmla="*/ 2332829 w 4282900"/>
              <a:gd name="connsiteY5" fmla="*/ 5630311 h 5795027"/>
              <a:gd name="connsiteX6" fmla="*/ 2137940 w 4282900"/>
              <a:gd name="connsiteY6" fmla="*/ 5795027 h 5795027"/>
              <a:gd name="connsiteX7" fmla="*/ 1950069 w 4282900"/>
              <a:gd name="connsiteY7" fmla="*/ 5630311 h 5795027"/>
              <a:gd name="connsiteX8" fmla="*/ 559353 w 4282900"/>
              <a:gd name="connsiteY8" fmla="*/ 4939455 h 5795027"/>
              <a:gd name="connsiteX9" fmla="*/ 0 w 4282900"/>
              <a:gd name="connsiteY9" fmla="*/ 3746068 h 5795027"/>
              <a:gd name="connsiteX10" fmla="*/ 0 w 4282900"/>
              <a:gd name="connsiteY10" fmla="*/ 3441681 h 5795027"/>
              <a:gd name="connsiteX11" fmla="*/ 0 w 4282900"/>
              <a:gd name="connsiteY11" fmla="*/ 3042471 h 5795027"/>
              <a:gd name="connsiteX12" fmla="*/ 0 w 4282900"/>
              <a:gd name="connsiteY12" fmla="*/ 2752557 h 5795027"/>
              <a:gd name="connsiteX13" fmla="*/ 0 w 4282900"/>
              <a:gd name="connsiteY13" fmla="*/ 2231503 h 5795027"/>
              <a:gd name="connsiteX14" fmla="*/ 0 w 4282900"/>
              <a:gd name="connsiteY14" fmla="*/ 2048959 h 5795027"/>
              <a:gd name="connsiteX15" fmla="*/ 559354 w 4282900"/>
              <a:gd name="connsiteY15" fmla="*/ 855573 h 5795027"/>
              <a:gd name="connsiteX16" fmla="*/ 1950071 w 4282900"/>
              <a:gd name="connsiteY16" fmla="*/ 164715 h 5795027"/>
              <a:gd name="connsiteX17" fmla="*/ 2144960 w 4282900"/>
              <a:gd name="connsiteY17" fmla="*/ 0 h 5795027"/>
              <a:gd name="connsiteX18" fmla="*/ 2332832 w 4282900"/>
              <a:gd name="connsiteY18" fmla="*/ 164715 h 5795027"/>
              <a:gd name="connsiteX19" fmla="*/ 2976290 w 4282900"/>
              <a:gd name="connsiteY19" fmla="*/ 524033 h 5795027"/>
              <a:gd name="connsiteX0" fmla="*/ 4282900 w 4282900"/>
              <a:gd name="connsiteY0" fmla="*/ 3042471 h 5795027"/>
              <a:gd name="connsiteX1" fmla="*/ 4282900 w 4282900"/>
              <a:gd name="connsiteY1" fmla="*/ 3441681 h 5795027"/>
              <a:gd name="connsiteX2" fmla="*/ 4282900 w 4282900"/>
              <a:gd name="connsiteY2" fmla="*/ 3746068 h 5795027"/>
              <a:gd name="connsiteX3" fmla="*/ 3723546 w 4282900"/>
              <a:gd name="connsiteY3" fmla="*/ 4939455 h 5795027"/>
              <a:gd name="connsiteX4" fmla="*/ 2332829 w 4282900"/>
              <a:gd name="connsiteY4" fmla="*/ 5630311 h 5795027"/>
              <a:gd name="connsiteX5" fmla="*/ 2137940 w 4282900"/>
              <a:gd name="connsiteY5" fmla="*/ 5795027 h 5795027"/>
              <a:gd name="connsiteX6" fmla="*/ 1950069 w 4282900"/>
              <a:gd name="connsiteY6" fmla="*/ 5630311 h 5795027"/>
              <a:gd name="connsiteX7" fmla="*/ 559353 w 4282900"/>
              <a:gd name="connsiteY7" fmla="*/ 4939455 h 5795027"/>
              <a:gd name="connsiteX8" fmla="*/ 0 w 4282900"/>
              <a:gd name="connsiteY8" fmla="*/ 3746068 h 5795027"/>
              <a:gd name="connsiteX9" fmla="*/ 0 w 4282900"/>
              <a:gd name="connsiteY9" fmla="*/ 3441681 h 5795027"/>
              <a:gd name="connsiteX10" fmla="*/ 0 w 4282900"/>
              <a:gd name="connsiteY10" fmla="*/ 3042471 h 5795027"/>
              <a:gd name="connsiteX11" fmla="*/ 0 w 4282900"/>
              <a:gd name="connsiteY11" fmla="*/ 2752557 h 5795027"/>
              <a:gd name="connsiteX12" fmla="*/ 0 w 4282900"/>
              <a:gd name="connsiteY12" fmla="*/ 2231503 h 5795027"/>
              <a:gd name="connsiteX13" fmla="*/ 0 w 4282900"/>
              <a:gd name="connsiteY13" fmla="*/ 2048959 h 5795027"/>
              <a:gd name="connsiteX14" fmla="*/ 559354 w 4282900"/>
              <a:gd name="connsiteY14" fmla="*/ 855573 h 5795027"/>
              <a:gd name="connsiteX15" fmla="*/ 1950071 w 4282900"/>
              <a:gd name="connsiteY15" fmla="*/ 164715 h 5795027"/>
              <a:gd name="connsiteX16" fmla="*/ 2144960 w 4282900"/>
              <a:gd name="connsiteY16" fmla="*/ 0 h 5795027"/>
              <a:gd name="connsiteX17" fmla="*/ 2332832 w 4282900"/>
              <a:gd name="connsiteY17" fmla="*/ 164715 h 5795027"/>
              <a:gd name="connsiteX18" fmla="*/ 2976290 w 4282900"/>
              <a:gd name="connsiteY18" fmla="*/ 524033 h 5795027"/>
              <a:gd name="connsiteX0" fmla="*/ 4282900 w 4282900"/>
              <a:gd name="connsiteY0" fmla="*/ 3441681 h 5795027"/>
              <a:gd name="connsiteX1" fmla="*/ 4282900 w 4282900"/>
              <a:gd name="connsiteY1" fmla="*/ 3746068 h 5795027"/>
              <a:gd name="connsiteX2" fmla="*/ 3723546 w 4282900"/>
              <a:gd name="connsiteY2" fmla="*/ 4939455 h 5795027"/>
              <a:gd name="connsiteX3" fmla="*/ 2332829 w 4282900"/>
              <a:gd name="connsiteY3" fmla="*/ 5630311 h 5795027"/>
              <a:gd name="connsiteX4" fmla="*/ 2137940 w 4282900"/>
              <a:gd name="connsiteY4" fmla="*/ 5795027 h 5795027"/>
              <a:gd name="connsiteX5" fmla="*/ 1950069 w 4282900"/>
              <a:gd name="connsiteY5" fmla="*/ 5630311 h 5795027"/>
              <a:gd name="connsiteX6" fmla="*/ 559353 w 4282900"/>
              <a:gd name="connsiteY6" fmla="*/ 4939455 h 5795027"/>
              <a:gd name="connsiteX7" fmla="*/ 0 w 4282900"/>
              <a:gd name="connsiteY7" fmla="*/ 3746068 h 5795027"/>
              <a:gd name="connsiteX8" fmla="*/ 0 w 4282900"/>
              <a:gd name="connsiteY8" fmla="*/ 3441681 h 5795027"/>
              <a:gd name="connsiteX9" fmla="*/ 0 w 4282900"/>
              <a:gd name="connsiteY9" fmla="*/ 3042471 h 5795027"/>
              <a:gd name="connsiteX10" fmla="*/ 0 w 4282900"/>
              <a:gd name="connsiteY10" fmla="*/ 2752557 h 5795027"/>
              <a:gd name="connsiteX11" fmla="*/ 0 w 4282900"/>
              <a:gd name="connsiteY11" fmla="*/ 2231503 h 5795027"/>
              <a:gd name="connsiteX12" fmla="*/ 0 w 4282900"/>
              <a:gd name="connsiteY12" fmla="*/ 2048959 h 5795027"/>
              <a:gd name="connsiteX13" fmla="*/ 559354 w 4282900"/>
              <a:gd name="connsiteY13" fmla="*/ 855573 h 5795027"/>
              <a:gd name="connsiteX14" fmla="*/ 1950071 w 4282900"/>
              <a:gd name="connsiteY14" fmla="*/ 164715 h 5795027"/>
              <a:gd name="connsiteX15" fmla="*/ 2144960 w 4282900"/>
              <a:gd name="connsiteY15" fmla="*/ 0 h 5795027"/>
              <a:gd name="connsiteX16" fmla="*/ 2332832 w 4282900"/>
              <a:gd name="connsiteY16" fmla="*/ 164715 h 5795027"/>
              <a:gd name="connsiteX17" fmla="*/ 2976290 w 4282900"/>
              <a:gd name="connsiteY17" fmla="*/ 524033 h 5795027"/>
              <a:gd name="connsiteX0" fmla="*/ 4282900 w 4282900"/>
              <a:gd name="connsiteY0" fmla="*/ 3441681 h 5795027"/>
              <a:gd name="connsiteX1" fmla="*/ 3723546 w 4282900"/>
              <a:gd name="connsiteY1" fmla="*/ 4939455 h 5795027"/>
              <a:gd name="connsiteX2" fmla="*/ 2332829 w 4282900"/>
              <a:gd name="connsiteY2" fmla="*/ 5630311 h 5795027"/>
              <a:gd name="connsiteX3" fmla="*/ 2137940 w 4282900"/>
              <a:gd name="connsiteY3" fmla="*/ 5795027 h 5795027"/>
              <a:gd name="connsiteX4" fmla="*/ 1950069 w 4282900"/>
              <a:gd name="connsiteY4" fmla="*/ 5630311 h 5795027"/>
              <a:gd name="connsiteX5" fmla="*/ 559353 w 4282900"/>
              <a:gd name="connsiteY5" fmla="*/ 4939455 h 5795027"/>
              <a:gd name="connsiteX6" fmla="*/ 0 w 4282900"/>
              <a:gd name="connsiteY6" fmla="*/ 3746068 h 5795027"/>
              <a:gd name="connsiteX7" fmla="*/ 0 w 4282900"/>
              <a:gd name="connsiteY7" fmla="*/ 3441681 h 5795027"/>
              <a:gd name="connsiteX8" fmla="*/ 0 w 4282900"/>
              <a:gd name="connsiteY8" fmla="*/ 3042471 h 5795027"/>
              <a:gd name="connsiteX9" fmla="*/ 0 w 4282900"/>
              <a:gd name="connsiteY9" fmla="*/ 2752557 h 5795027"/>
              <a:gd name="connsiteX10" fmla="*/ 0 w 4282900"/>
              <a:gd name="connsiteY10" fmla="*/ 2231503 h 5795027"/>
              <a:gd name="connsiteX11" fmla="*/ 0 w 4282900"/>
              <a:gd name="connsiteY11" fmla="*/ 2048959 h 5795027"/>
              <a:gd name="connsiteX12" fmla="*/ 559354 w 4282900"/>
              <a:gd name="connsiteY12" fmla="*/ 855573 h 5795027"/>
              <a:gd name="connsiteX13" fmla="*/ 1950071 w 4282900"/>
              <a:gd name="connsiteY13" fmla="*/ 164715 h 5795027"/>
              <a:gd name="connsiteX14" fmla="*/ 2144960 w 4282900"/>
              <a:gd name="connsiteY14" fmla="*/ 0 h 5795027"/>
              <a:gd name="connsiteX15" fmla="*/ 2332832 w 4282900"/>
              <a:gd name="connsiteY15" fmla="*/ 164715 h 5795027"/>
              <a:gd name="connsiteX16" fmla="*/ 2976290 w 4282900"/>
              <a:gd name="connsiteY16" fmla="*/ 524033 h 5795027"/>
              <a:gd name="connsiteX0" fmla="*/ 3723546 w 3723546"/>
              <a:gd name="connsiteY0" fmla="*/ 4939455 h 5795027"/>
              <a:gd name="connsiteX1" fmla="*/ 2332829 w 3723546"/>
              <a:gd name="connsiteY1" fmla="*/ 5630311 h 5795027"/>
              <a:gd name="connsiteX2" fmla="*/ 2137940 w 3723546"/>
              <a:gd name="connsiteY2" fmla="*/ 5795027 h 5795027"/>
              <a:gd name="connsiteX3" fmla="*/ 1950069 w 3723546"/>
              <a:gd name="connsiteY3" fmla="*/ 5630311 h 5795027"/>
              <a:gd name="connsiteX4" fmla="*/ 559353 w 3723546"/>
              <a:gd name="connsiteY4" fmla="*/ 4939455 h 5795027"/>
              <a:gd name="connsiteX5" fmla="*/ 0 w 3723546"/>
              <a:gd name="connsiteY5" fmla="*/ 3746068 h 5795027"/>
              <a:gd name="connsiteX6" fmla="*/ 0 w 3723546"/>
              <a:gd name="connsiteY6" fmla="*/ 3441681 h 5795027"/>
              <a:gd name="connsiteX7" fmla="*/ 0 w 3723546"/>
              <a:gd name="connsiteY7" fmla="*/ 3042471 h 5795027"/>
              <a:gd name="connsiteX8" fmla="*/ 0 w 3723546"/>
              <a:gd name="connsiteY8" fmla="*/ 2752557 h 5795027"/>
              <a:gd name="connsiteX9" fmla="*/ 0 w 3723546"/>
              <a:gd name="connsiteY9" fmla="*/ 2231503 h 5795027"/>
              <a:gd name="connsiteX10" fmla="*/ 0 w 3723546"/>
              <a:gd name="connsiteY10" fmla="*/ 2048959 h 5795027"/>
              <a:gd name="connsiteX11" fmla="*/ 559354 w 3723546"/>
              <a:gd name="connsiteY11" fmla="*/ 855573 h 5795027"/>
              <a:gd name="connsiteX12" fmla="*/ 1950071 w 3723546"/>
              <a:gd name="connsiteY12" fmla="*/ 164715 h 5795027"/>
              <a:gd name="connsiteX13" fmla="*/ 2144960 w 3723546"/>
              <a:gd name="connsiteY13" fmla="*/ 0 h 5795027"/>
              <a:gd name="connsiteX14" fmla="*/ 2332832 w 3723546"/>
              <a:gd name="connsiteY14" fmla="*/ 164715 h 5795027"/>
              <a:gd name="connsiteX15" fmla="*/ 2976290 w 3723546"/>
              <a:gd name="connsiteY15" fmla="*/ 524033 h 5795027"/>
              <a:gd name="connsiteX0" fmla="*/ 3723546 w 3723546"/>
              <a:gd name="connsiteY0" fmla="*/ 4939455 h 5795027"/>
              <a:gd name="connsiteX1" fmla="*/ 2989878 w 3723546"/>
              <a:gd name="connsiteY1" fmla="*/ 5266109 h 5795027"/>
              <a:gd name="connsiteX2" fmla="*/ 2332829 w 3723546"/>
              <a:gd name="connsiteY2" fmla="*/ 5630311 h 5795027"/>
              <a:gd name="connsiteX3" fmla="*/ 2137940 w 3723546"/>
              <a:gd name="connsiteY3" fmla="*/ 5795027 h 5795027"/>
              <a:gd name="connsiteX4" fmla="*/ 1950069 w 3723546"/>
              <a:gd name="connsiteY4" fmla="*/ 5630311 h 5795027"/>
              <a:gd name="connsiteX5" fmla="*/ 559353 w 3723546"/>
              <a:gd name="connsiteY5" fmla="*/ 4939455 h 5795027"/>
              <a:gd name="connsiteX6" fmla="*/ 0 w 3723546"/>
              <a:gd name="connsiteY6" fmla="*/ 3746068 h 5795027"/>
              <a:gd name="connsiteX7" fmla="*/ 0 w 3723546"/>
              <a:gd name="connsiteY7" fmla="*/ 3441681 h 5795027"/>
              <a:gd name="connsiteX8" fmla="*/ 0 w 3723546"/>
              <a:gd name="connsiteY8" fmla="*/ 3042471 h 5795027"/>
              <a:gd name="connsiteX9" fmla="*/ 0 w 3723546"/>
              <a:gd name="connsiteY9" fmla="*/ 2752557 h 5795027"/>
              <a:gd name="connsiteX10" fmla="*/ 0 w 3723546"/>
              <a:gd name="connsiteY10" fmla="*/ 2231503 h 5795027"/>
              <a:gd name="connsiteX11" fmla="*/ 0 w 3723546"/>
              <a:gd name="connsiteY11" fmla="*/ 2048959 h 5795027"/>
              <a:gd name="connsiteX12" fmla="*/ 559354 w 3723546"/>
              <a:gd name="connsiteY12" fmla="*/ 855573 h 5795027"/>
              <a:gd name="connsiteX13" fmla="*/ 1950071 w 3723546"/>
              <a:gd name="connsiteY13" fmla="*/ 164715 h 5795027"/>
              <a:gd name="connsiteX14" fmla="*/ 2144960 w 3723546"/>
              <a:gd name="connsiteY14" fmla="*/ 0 h 5795027"/>
              <a:gd name="connsiteX15" fmla="*/ 2332832 w 3723546"/>
              <a:gd name="connsiteY15" fmla="*/ 164715 h 5795027"/>
              <a:gd name="connsiteX16" fmla="*/ 2976290 w 3723546"/>
              <a:gd name="connsiteY16" fmla="*/ 524033 h 5795027"/>
              <a:gd name="connsiteX0" fmla="*/ 2989878 w 2989878"/>
              <a:gd name="connsiteY0" fmla="*/ 5266109 h 5795027"/>
              <a:gd name="connsiteX1" fmla="*/ 2332829 w 2989878"/>
              <a:gd name="connsiteY1" fmla="*/ 5630311 h 5795027"/>
              <a:gd name="connsiteX2" fmla="*/ 2137940 w 2989878"/>
              <a:gd name="connsiteY2" fmla="*/ 5795027 h 5795027"/>
              <a:gd name="connsiteX3" fmla="*/ 1950069 w 2989878"/>
              <a:gd name="connsiteY3" fmla="*/ 5630311 h 5795027"/>
              <a:gd name="connsiteX4" fmla="*/ 559353 w 2989878"/>
              <a:gd name="connsiteY4" fmla="*/ 4939455 h 5795027"/>
              <a:gd name="connsiteX5" fmla="*/ 0 w 2989878"/>
              <a:gd name="connsiteY5" fmla="*/ 3746068 h 5795027"/>
              <a:gd name="connsiteX6" fmla="*/ 0 w 2989878"/>
              <a:gd name="connsiteY6" fmla="*/ 3441681 h 5795027"/>
              <a:gd name="connsiteX7" fmla="*/ 0 w 2989878"/>
              <a:gd name="connsiteY7" fmla="*/ 3042471 h 5795027"/>
              <a:gd name="connsiteX8" fmla="*/ 0 w 2989878"/>
              <a:gd name="connsiteY8" fmla="*/ 2752557 h 5795027"/>
              <a:gd name="connsiteX9" fmla="*/ 0 w 2989878"/>
              <a:gd name="connsiteY9" fmla="*/ 2231503 h 5795027"/>
              <a:gd name="connsiteX10" fmla="*/ 0 w 2989878"/>
              <a:gd name="connsiteY10" fmla="*/ 2048959 h 5795027"/>
              <a:gd name="connsiteX11" fmla="*/ 559354 w 2989878"/>
              <a:gd name="connsiteY11" fmla="*/ 855573 h 5795027"/>
              <a:gd name="connsiteX12" fmla="*/ 1950071 w 2989878"/>
              <a:gd name="connsiteY12" fmla="*/ 164715 h 5795027"/>
              <a:gd name="connsiteX13" fmla="*/ 2144960 w 2989878"/>
              <a:gd name="connsiteY13" fmla="*/ 0 h 5795027"/>
              <a:gd name="connsiteX14" fmla="*/ 2332832 w 2989878"/>
              <a:gd name="connsiteY14" fmla="*/ 164715 h 5795027"/>
              <a:gd name="connsiteX15" fmla="*/ 2976290 w 2989878"/>
              <a:gd name="connsiteY15" fmla="*/ 524033 h 5795027"/>
              <a:gd name="connsiteX0" fmla="*/ 2989878 w 2989878"/>
              <a:gd name="connsiteY0" fmla="*/ 5266109 h 5795027"/>
              <a:gd name="connsiteX1" fmla="*/ 2332829 w 2989878"/>
              <a:gd name="connsiteY1" fmla="*/ 5630311 h 5795027"/>
              <a:gd name="connsiteX2" fmla="*/ 2137940 w 2989878"/>
              <a:gd name="connsiteY2" fmla="*/ 5795027 h 5795027"/>
              <a:gd name="connsiteX3" fmla="*/ 1950069 w 2989878"/>
              <a:gd name="connsiteY3" fmla="*/ 5630311 h 5795027"/>
              <a:gd name="connsiteX4" fmla="*/ 559353 w 2989878"/>
              <a:gd name="connsiteY4" fmla="*/ 4939455 h 5795027"/>
              <a:gd name="connsiteX5" fmla="*/ 0 w 2989878"/>
              <a:gd name="connsiteY5" fmla="*/ 3746068 h 5795027"/>
              <a:gd name="connsiteX6" fmla="*/ 0 w 2989878"/>
              <a:gd name="connsiteY6" fmla="*/ 3441681 h 5795027"/>
              <a:gd name="connsiteX7" fmla="*/ 0 w 2989878"/>
              <a:gd name="connsiteY7" fmla="*/ 3042471 h 5795027"/>
              <a:gd name="connsiteX8" fmla="*/ 0 w 2989878"/>
              <a:gd name="connsiteY8" fmla="*/ 2752557 h 5795027"/>
              <a:gd name="connsiteX9" fmla="*/ 0 w 2989878"/>
              <a:gd name="connsiteY9" fmla="*/ 2231503 h 5795027"/>
              <a:gd name="connsiteX10" fmla="*/ 0 w 2989878"/>
              <a:gd name="connsiteY10" fmla="*/ 2048959 h 5795027"/>
              <a:gd name="connsiteX11" fmla="*/ 559354 w 2989878"/>
              <a:gd name="connsiteY11" fmla="*/ 855573 h 5795027"/>
              <a:gd name="connsiteX12" fmla="*/ 1950071 w 2989878"/>
              <a:gd name="connsiteY12" fmla="*/ 164715 h 5795027"/>
              <a:gd name="connsiteX13" fmla="*/ 2144960 w 2989878"/>
              <a:gd name="connsiteY13" fmla="*/ 0 h 5795027"/>
              <a:gd name="connsiteX14" fmla="*/ 2332832 w 2989878"/>
              <a:gd name="connsiteY14" fmla="*/ 164715 h 5795027"/>
              <a:gd name="connsiteX15" fmla="*/ 2976290 w 2989878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6290" h="5795027">
                <a:moveTo>
                  <a:pt x="2955049" y="5266109"/>
                </a:moveTo>
                <a:cubicBezTo>
                  <a:pt x="2737194" y="5332489"/>
                  <a:pt x="2474819" y="554215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lnTo>
                  <a:pt x="2144960" y="0"/>
                </a:lnTo>
                <a:lnTo>
                  <a:pt x="2332832" y="164715"/>
                </a:lnTo>
                <a:cubicBezTo>
                  <a:pt x="2471387" y="252054"/>
                  <a:pt x="2744504" y="408890"/>
                  <a:pt x="2976290" y="524033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66BA2F-0910-C446-805B-6DADE05D1481}"/>
              </a:ext>
            </a:extLst>
          </p:cNvPr>
          <p:cNvSpPr txBox="1"/>
          <p:nvPr/>
        </p:nvSpPr>
        <p:spPr>
          <a:xfrm>
            <a:off x="9771526" y="630509"/>
            <a:ext cx="1360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Grazie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2B8E96C-5F85-554B-8DAE-D99A5FFD7FFC}"/>
              </a:ext>
            </a:extLst>
          </p:cNvPr>
          <p:cNvSpPr txBox="1"/>
          <p:nvPr/>
        </p:nvSpPr>
        <p:spPr>
          <a:xfrm>
            <a:off x="11010341" y="3100233"/>
            <a:ext cx="1132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PROF.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23D7E3B-E34B-0446-81F0-1374B8A37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41" y="196180"/>
            <a:ext cx="5799241" cy="3254019"/>
          </a:xfrm>
          <a:prstGeom prst="rect">
            <a:avLst/>
          </a:prstGeom>
        </p:spPr>
      </p:pic>
      <p:sp>
        <p:nvSpPr>
          <p:cNvPr id="4" name="AutoShape 2" descr="May be an image of one or more people and indoor">
            <a:extLst>
              <a:ext uri="{FF2B5EF4-FFF2-40B4-BE49-F238E27FC236}">
                <a16:creationId xmlns:a16="http://schemas.microsoft.com/office/drawing/2014/main" id="{38B6D8A3-3595-654F-ACD2-CA084B4E76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4" descr="May be an image of one or more people and indoor">
            <a:extLst>
              <a:ext uri="{FF2B5EF4-FFF2-40B4-BE49-F238E27FC236}">
                <a16:creationId xmlns:a16="http://schemas.microsoft.com/office/drawing/2014/main" id="{E49DBD7D-7851-0F4F-BD2C-A5677376E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4" name="AutoShape 8" descr="May be an image of one or more people and indoor">
            <a:extLst>
              <a:ext uri="{FF2B5EF4-FFF2-40B4-BE49-F238E27FC236}">
                <a16:creationId xmlns:a16="http://schemas.microsoft.com/office/drawing/2014/main" id="{F1AB216A-5F71-1346-978D-A0A0E9E66A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6BEC1037-F3FC-7A43-A197-6012074C0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686" y="3428069"/>
            <a:ext cx="5799241" cy="326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59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7C80B9C-CCB9-42D2-B7D6-BDA09F3EA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3EA80D9-EC99-4C94-ABB8-7762505E3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26904" y="2026"/>
            <a:ext cx="2249810" cy="2294745"/>
          </a:xfrm>
          <a:custGeom>
            <a:avLst/>
            <a:gdLst>
              <a:gd name="connsiteX0" fmla="*/ 49162 w 2249810"/>
              <a:gd name="connsiteY0" fmla="*/ 0 h 2294745"/>
              <a:gd name="connsiteX1" fmla="*/ 2200648 w 2249810"/>
              <a:gd name="connsiteY1" fmla="*/ 0 h 2294745"/>
              <a:gd name="connsiteX2" fmla="*/ 2210105 w 2249810"/>
              <a:gd name="connsiteY2" fmla="*/ 23601 h 2294745"/>
              <a:gd name="connsiteX3" fmla="*/ 2249810 w 2249810"/>
              <a:gd name="connsiteY3" fmla="*/ 326934 h 2294745"/>
              <a:gd name="connsiteX4" fmla="*/ 2249810 w 2249810"/>
              <a:gd name="connsiteY4" fmla="*/ 422824 h 2294745"/>
              <a:gd name="connsiteX5" fmla="*/ 2249810 w 2249810"/>
              <a:gd name="connsiteY5" fmla="*/ 696534 h 2294745"/>
              <a:gd name="connsiteX6" fmla="*/ 2249810 w 2249810"/>
              <a:gd name="connsiteY6" fmla="*/ 848826 h 2294745"/>
              <a:gd name="connsiteX7" fmla="*/ 2249810 w 2249810"/>
              <a:gd name="connsiteY7" fmla="*/ 1058531 h 2294745"/>
              <a:gd name="connsiteX8" fmla="*/ 2249810 w 2249810"/>
              <a:gd name="connsiteY8" fmla="*/ 1218426 h 2294745"/>
              <a:gd name="connsiteX9" fmla="*/ 1955981 w 2249810"/>
              <a:gd name="connsiteY9" fmla="*/ 1845313 h 2294745"/>
              <a:gd name="connsiteX10" fmla="*/ 1225437 w 2249810"/>
              <a:gd name="connsiteY10" fmla="*/ 2208220 h 2294745"/>
              <a:gd name="connsiteX11" fmla="*/ 1123061 w 2249810"/>
              <a:gd name="connsiteY11" fmla="*/ 2294745 h 2294745"/>
              <a:gd name="connsiteX12" fmla="*/ 1024372 w 2249810"/>
              <a:gd name="connsiteY12" fmla="*/ 2208220 h 2294745"/>
              <a:gd name="connsiteX13" fmla="*/ 293828 w 2249810"/>
              <a:gd name="connsiteY13" fmla="*/ 1845313 h 2294745"/>
              <a:gd name="connsiteX14" fmla="*/ 0 w 2249810"/>
              <a:gd name="connsiteY14" fmla="*/ 1218426 h 2294745"/>
              <a:gd name="connsiteX15" fmla="*/ 0 w 2249810"/>
              <a:gd name="connsiteY15" fmla="*/ 1058531 h 2294745"/>
              <a:gd name="connsiteX16" fmla="*/ 0 w 2249810"/>
              <a:gd name="connsiteY16" fmla="*/ 848826 h 2294745"/>
              <a:gd name="connsiteX17" fmla="*/ 0 w 2249810"/>
              <a:gd name="connsiteY17" fmla="*/ 696534 h 2294745"/>
              <a:gd name="connsiteX18" fmla="*/ 0 w 2249810"/>
              <a:gd name="connsiteY18" fmla="*/ 422824 h 2294745"/>
              <a:gd name="connsiteX19" fmla="*/ 0 w 2249810"/>
              <a:gd name="connsiteY19" fmla="*/ 326934 h 2294745"/>
              <a:gd name="connsiteX20" fmla="*/ 39705 w 2249810"/>
              <a:gd name="connsiteY20" fmla="*/ 23601 h 229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49810" h="2294745">
                <a:moveTo>
                  <a:pt x="49162" y="0"/>
                </a:moveTo>
                <a:lnTo>
                  <a:pt x="2200648" y="0"/>
                </a:lnTo>
                <a:lnTo>
                  <a:pt x="2210105" y="23601"/>
                </a:lnTo>
                <a:cubicBezTo>
                  <a:pt x="2236898" y="106934"/>
                  <a:pt x="2249810" y="205568"/>
                  <a:pt x="2249810" y="326934"/>
                </a:cubicBezTo>
                <a:lnTo>
                  <a:pt x="2249810" y="422824"/>
                </a:lnTo>
                <a:lnTo>
                  <a:pt x="2249810" y="696534"/>
                </a:lnTo>
                <a:lnTo>
                  <a:pt x="2249810" y="848826"/>
                </a:lnTo>
                <a:lnTo>
                  <a:pt x="2249810" y="1058531"/>
                </a:lnTo>
                <a:lnTo>
                  <a:pt x="2249810" y="1218426"/>
                </a:lnTo>
                <a:cubicBezTo>
                  <a:pt x="2249810" y="1542068"/>
                  <a:pt x="2157989" y="1704061"/>
                  <a:pt x="1955981" y="1845313"/>
                </a:cubicBezTo>
                <a:cubicBezTo>
                  <a:pt x="1745898" y="1967026"/>
                  <a:pt x="1470144" y="2019115"/>
                  <a:pt x="1225437" y="2208220"/>
                </a:cubicBezTo>
                <a:lnTo>
                  <a:pt x="1123061" y="2294745"/>
                </a:lnTo>
                <a:lnTo>
                  <a:pt x="1024372" y="2208220"/>
                </a:lnTo>
                <a:cubicBezTo>
                  <a:pt x="779664" y="2019115"/>
                  <a:pt x="503910" y="1967026"/>
                  <a:pt x="293828" y="1845313"/>
                </a:cubicBezTo>
                <a:cubicBezTo>
                  <a:pt x="91820" y="1704061"/>
                  <a:pt x="0" y="1542068"/>
                  <a:pt x="0" y="1218426"/>
                </a:cubicBezTo>
                <a:lnTo>
                  <a:pt x="0" y="1058531"/>
                </a:lnTo>
                <a:lnTo>
                  <a:pt x="0" y="848826"/>
                </a:lnTo>
                <a:lnTo>
                  <a:pt x="0" y="696534"/>
                </a:lnTo>
                <a:lnTo>
                  <a:pt x="0" y="422824"/>
                </a:lnTo>
                <a:lnTo>
                  <a:pt x="0" y="326934"/>
                </a:lnTo>
                <a:cubicBezTo>
                  <a:pt x="0" y="205568"/>
                  <a:pt x="12912" y="106934"/>
                  <a:pt x="39705" y="23601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918B527-C081-4529-B0DA-36A5DF890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97154" y="1907348"/>
            <a:ext cx="1594846" cy="3044131"/>
          </a:xfrm>
          <a:custGeom>
            <a:avLst/>
            <a:gdLst>
              <a:gd name="connsiteX0" fmla="*/ 1126749 w 1594846"/>
              <a:gd name="connsiteY0" fmla="*/ 0 h 3044131"/>
              <a:gd name="connsiteX1" fmla="*/ 1225438 w 1594846"/>
              <a:gd name="connsiteY1" fmla="*/ 86525 h 3044131"/>
              <a:gd name="connsiteX2" fmla="*/ 1413279 w 1594846"/>
              <a:gd name="connsiteY2" fmla="*/ 205892 h 3044131"/>
              <a:gd name="connsiteX3" fmla="*/ 1594846 w 1594846"/>
              <a:gd name="connsiteY3" fmla="*/ 289191 h 3044131"/>
              <a:gd name="connsiteX4" fmla="*/ 1594846 w 1594846"/>
              <a:gd name="connsiteY4" fmla="*/ 2754939 h 3044131"/>
              <a:gd name="connsiteX5" fmla="*/ 1413277 w 1594846"/>
              <a:gd name="connsiteY5" fmla="*/ 2838239 h 3044131"/>
              <a:gd name="connsiteX6" fmla="*/ 1225436 w 1594846"/>
              <a:gd name="connsiteY6" fmla="*/ 2957606 h 3044131"/>
              <a:gd name="connsiteX7" fmla="*/ 1123061 w 1594846"/>
              <a:gd name="connsiteY7" fmla="*/ 3044131 h 3044131"/>
              <a:gd name="connsiteX8" fmla="*/ 1024372 w 1594846"/>
              <a:gd name="connsiteY8" fmla="*/ 2957606 h 3044131"/>
              <a:gd name="connsiteX9" fmla="*/ 293828 w 1594846"/>
              <a:gd name="connsiteY9" fmla="*/ 2594699 h 3044131"/>
              <a:gd name="connsiteX10" fmla="*/ 0 w 1594846"/>
              <a:gd name="connsiteY10" fmla="*/ 1967812 h 3044131"/>
              <a:gd name="connsiteX11" fmla="*/ 0 w 1594846"/>
              <a:gd name="connsiteY11" fmla="*/ 1807917 h 3044131"/>
              <a:gd name="connsiteX12" fmla="*/ 0 w 1594846"/>
              <a:gd name="connsiteY12" fmla="*/ 1598212 h 3044131"/>
              <a:gd name="connsiteX13" fmla="*/ 0 w 1594846"/>
              <a:gd name="connsiteY13" fmla="*/ 1445920 h 3044131"/>
              <a:gd name="connsiteX14" fmla="*/ 0 w 1594846"/>
              <a:gd name="connsiteY14" fmla="*/ 1172210 h 3044131"/>
              <a:gd name="connsiteX15" fmla="*/ 0 w 1594846"/>
              <a:gd name="connsiteY15" fmla="*/ 1076320 h 3044131"/>
              <a:gd name="connsiteX16" fmla="*/ 293829 w 1594846"/>
              <a:gd name="connsiteY16" fmla="*/ 449433 h 3044131"/>
              <a:gd name="connsiteX17" fmla="*/ 1024374 w 1594846"/>
              <a:gd name="connsiteY17" fmla="*/ 86525 h 304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94846" h="3044131">
                <a:moveTo>
                  <a:pt x="1126749" y="0"/>
                </a:moveTo>
                <a:lnTo>
                  <a:pt x="1225438" y="86525"/>
                </a:lnTo>
                <a:cubicBezTo>
                  <a:pt x="1286615" y="133801"/>
                  <a:pt x="1349732" y="172514"/>
                  <a:pt x="1413279" y="205892"/>
                </a:cubicBezTo>
                <a:lnTo>
                  <a:pt x="1594846" y="289191"/>
                </a:lnTo>
                <a:lnTo>
                  <a:pt x="1594846" y="2754939"/>
                </a:lnTo>
                <a:lnTo>
                  <a:pt x="1413277" y="2838239"/>
                </a:lnTo>
                <a:cubicBezTo>
                  <a:pt x="1349730" y="2871617"/>
                  <a:pt x="1286613" y="2910330"/>
                  <a:pt x="1225436" y="2957606"/>
                </a:cubicBezTo>
                <a:lnTo>
                  <a:pt x="1123061" y="3044131"/>
                </a:lnTo>
                <a:lnTo>
                  <a:pt x="1024372" y="2957606"/>
                </a:lnTo>
                <a:cubicBezTo>
                  <a:pt x="779664" y="2768501"/>
                  <a:pt x="503910" y="2716412"/>
                  <a:pt x="293828" y="2594699"/>
                </a:cubicBezTo>
                <a:cubicBezTo>
                  <a:pt x="91820" y="2453447"/>
                  <a:pt x="0" y="2291454"/>
                  <a:pt x="0" y="1967812"/>
                </a:cubicBezTo>
                <a:lnTo>
                  <a:pt x="0" y="1807917"/>
                </a:lnTo>
                <a:lnTo>
                  <a:pt x="0" y="1598212"/>
                </a:lnTo>
                <a:lnTo>
                  <a:pt x="0" y="1445920"/>
                </a:lnTo>
                <a:lnTo>
                  <a:pt x="0" y="1172210"/>
                </a:lnTo>
                <a:lnTo>
                  <a:pt x="0" y="1076320"/>
                </a:lnTo>
                <a:cubicBezTo>
                  <a:pt x="0" y="752678"/>
                  <a:pt x="91821" y="590684"/>
                  <a:pt x="293829" y="449433"/>
                </a:cubicBezTo>
                <a:cubicBezTo>
                  <a:pt x="503912" y="327719"/>
                  <a:pt x="779665" y="275630"/>
                  <a:pt x="1024374" y="86525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C95395D-578F-4882-9B5C-4B27682FF1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65700" y="7622"/>
            <a:ext cx="2372219" cy="2371961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4282900 w 4447989"/>
              <a:gd name="connsiteY0" fmla="*/ 2048959 h 5795027"/>
              <a:gd name="connsiteX1" fmla="*/ 4282900 w 4447989"/>
              <a:gd name="connsiteY1" fmla="*/ 2231503 h 5795027"/>
              <a:gd name="connsiteX2" fmla="*/ 4282900 w 4447989"/>
              <a:gd name="connsiteY2" fmla="*/ 2752557 h 5795027"/>
              <a:gd name="connsiteX3" fmla="*/ 4282900 w 4447989"/>
              <a:gd name="connsiteY3" fmla="*/ 3042471 h 5795027"/>
              <a:gd name="connsiteX4" fmla="*/ 4282900 w 4447989"/>
              <a:gd name="connsiteY4" fmla="*/ 3441681 h 5795027"/>
              <a:gd name="connsiteX5" fmla="*/ 4282900 w 4447989"/>
              <a:gd name="connsiteY5" fmla="*/ 3746068 h 5795027"/>
              <a:gd name="connsiteX6" fmla="*/ 3723546 w 4447989"/>
              <a:gd name="connsiteY6" fmla="*/ 4939455 h 5795027"/>
              <a:gd name="connsiteX7" fmla="*/ 2332829 w 4447989"/>
              <a:gd name="connsiteY7" fmla="*/ 5630311 h 5795027"/>
              <a:gd name="connsiteX8" fmla="*/ 2137940 w 4447989"/>
              <a:gd name="connsiteY8" fmla="*/ 5795027 h 5795027"/>
              <a:gd name="connsiteX9" fmla="*/ 1950069 w 4447989"/>
              <a:gd name="connsiteY9" fmla="*/ 5630311 h 5795027"/>
              <a:gd name="connsiteX10" fmla="*/ 559353 w 4447989"/>
              <a:gd name="connsiteY10" fmla="*/ 4939455 h 5795027"/>
              <a:gd name="connsiteX11" fmla="*/ 0 w 4447989"/>
              <a:gd name="connsiteY11" fmla="*/ 3746068 h 5795027"/>
              <a:gd name="connsiteX12" fmla="*/ 0 w 4447989"/>
              <a:gd name="connsiteY12" fmla="*/ 3441681 h 5795027"/>
              <a:gd name="connsiteX13" fmla="*/ 0 w 4447989"/>
              <a:gd name="connsiteY13" fmla="*/ 3042471 h 5795027"/>
              <a:gd name="connsiteX14" fmla="*/ 0 w 4447989"/>
              <a:gd name="connsiteY14" fmla="*/ 2752557 h 5795027"/>
              <a:gd name="connsiteX15" fmla="*/ 0 w 4447989"/>
              <a:gd name="connsiteY15" fmla="*/ 2231503 h 5795027"/>
              <a:gd name="connsiteX16" fmla="*/ 0 w 4447989"/>
              <a:gd name="connsiteY16" fmla="*/ 2048959 h 5795027"/>
              <a:gd name="connsiteX17" fmla="*/ 559354 w 4447989"/>
              <a:gd name="connsiteY17" fmla="*/ 855573 h 5795027"/>
              <a:gd name="connsiteX18" fmla="*/ 1950071 w 4447989"/>
              <a:gd name="connsiteY18" fmla="*/ 164715 h 5795027"/>
              <a:gd name="connsiteX19" fmla="*/ 2144960 w 4447989"/>
              <a:gd name="connsiteY19" fmla="*/ 0 h 5795027"/>
              <a:gd name="connsiteX20" fmla="*/ 2332832 w 4447989"/>
              <a:gd name="connsiteY20" fmla="*/ 164715 h 5795027"/>
              <a:gd name="connsiteX21" fmla="*/ 3723546 w 4447989"/>
              <a:gd name="connsiteY21" fmla="*/ 855573 h 5795027"/>
              <a:gd name="connsiteX22" fmla="*/ 4447989 w 4447989"/>
              <a:gd name="connsiteY22" fmla="*/ 2214048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48071 w 4282900"/>
              <a:gd name="connsiteY0" fmla="*/ 1519558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48071 w 4292243"/>
              <a:gd name="connsiteY0" fmla="*/ 1519558 h 5795027"/>
              <a:gd name="connsiteX1" fmla="*/ 4282900 w 4292243"/>
              <a:gd name="connsiteY1" fmla="*/ 2231503 h 5795027"/>
              <a:gd name="connsiteX2" fmla="*/ 4282900 w 4292243"/>
              <a:gd name="connsiteY2" fmla="*/ 2752557 h 5795027"/>
              <a:gd name="connsiteX3" fmla="*/ 4282900 w 4292243"/>
              <a:gd name="connsiteY3" fmla="*/ 3042471 h 5795027"/>
              <a:gd name="connsiteX4" fmla="*/ 4282900 w 4292243"/>
              <a:gd name="connsiteY4" fmla="*/ 3441681 h 5795027"/>
              <a:gd name="connsiteX5" fmla="*/ 4282900 w 4292243"/>
              <a:gd name="connsiteY5" fmla="*/ 3746068 h 5795027"/>
              <a:gd name="connsiteX6" fmla="*/ 3723546 w 4292243"/>
              <a:gd name="connsiteY6" fmla="*/ 4939455 h 5795027"/>
              <a:gd name="connsiteX7" fmla="*/ 2332829 w 4292243"/>
              <a:gd name="connsiteY7" fmla="*/ 5630311 h 5795027"/>
              <a:gd name="connsiteX8" fmla="*/ 2137940 w 4292243"/>
              <a:gd name="connsiteY8" fmla="*/ 5795027 h 5795027"/>
              <a:gd name="connsiteX9" fmla="*/ 1950069 w 4292243"/>
              <a:gd name="connsiteY9" fmla="*/ 5630311 h 5795027"/>
              <a:gd name="connsiteX10" fmla="*/ 559353 w 4292243"/>
              <a:gd name="connsiteY10" fmla="*/ 4939455 h 5795027"/>
              <a:gd name="connsiteX11" fmla="*/ 0 w 4292243"/>
              <a:gd name="connsiteY11" fmla="*/ 3746068 h 5795027"/>
              <a:gd name="connsiteX12" fmla="*/ 0 w 4292243"/>
              <a:gd name="connsiteY12" fmla="*/ 3441681 h 5795027"/>
              <a:gd name="connsiteX13" fmla="*/ 0 w 4292243"/>
              <a:gd name="connsiteY13" fmla="*/ 3042471 h 5795027"/>
              <a:gd name="connsiteX14" fmla="*/ 0 w 4292243"/>
              <a:gd name="connsiteY14" fmla="*/ 2752557 h 5795027"/>
              <a:gd name="connsiteX15" fmla="*/ 0 w 4292243"/>
              <a:gd name="connsiteY15" fmla="*/ 2231503 h 5795027"/>
              <a:gd name="connsiteX16" fmla="*/ 0 w 4292243"/>
              <a:gd name="connsiteY16" fmla="*/ 2048959 h 5795027"/>
              <a:gd name="connsiteX17" fmla="*/ 559354 w 4292243"/>
              <a:gd name="connsiteY17" fmla="*/ 855573 h 5795027"/>
              <a:gd name="connsiteX18" fmla="*/ 1950071 w 4292243"/>
              <a:gd name="connsiteY18" fmla="*/ 164715 h 5795027"/>
              <a:gd name="connsiteX19" fmla="*/ 2144960 w 4292243"/>
              <a:gd name="connsiteY19" fmla="*/ 0 h 5795027"/>
              <a:gd name="connsiteX20" fmla="*/ 2332832 w 4292243"/>
              <a:gd name="connsiteY20" fmla="*/ 164715 h 5795027"/>
              <a:gd name="connsiteX21" fmla="*/ 3723546 w 4292243"/>
              <a:gd name="connsiteY21" fmla="*/ 855573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2144960 w 4282900"/>
              <a:gd name="connsiteY18" fmla="*/ 0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64279 w 4282900"/>
              <a:gd name="connsiteY17" fmla="*/ 1516418 h 5795027"/>
              <a:gd name="connsiteX18" fmla="*/ 559354 w 4282900"/>
              <a:gd name="connsiteY18" fmla="*/ 855573 h 5795027"/>
              <a:gd name="connsiteX19" fmla="*/ 2144960 w 4282900"/>
              <a:gd name="connsiteY19" fmla="*/ 0 h 5795027"/>
              <a:gd name="connsiteX0" fmla="*/ 4213242 w 4282900"/>
              <a:gd name="connsiteY0" fmla="*/ 657020 h 4939454"/>
              <a:gd name="connsiteX1" fmla="*/ 4282900 w 4282900"/>
              <a:gd name="connsiteY1" fmla="*/ 1375930 h 4939454"/>
              <a:gd name="connsiteX2" fmla="*/ 4282900 w 4282900"/>
              <a:gd name="connsiteY2" fmla="*/ 1896984 h 4939454"/>
              <a:gd name="connsiteX3" fmla="*/ 4282900 w 4282900"/>
              <a:gd name="connsiteY3" fmla="*/ 2186898 h 4939454"/>
              <a:gd name="connsiteX4" fmla="*/ 4282900 w 4282900"/>
              <a:gd name="connsiteY4" fmla="*/ 2586108 h 4939454"/>
              <a:gd name="connsiteX5" fmla="*/ 4282900 w 4282900"/>
              <a:gd name="connsiteY5" fmla="*/ 2890495 h 4939454"/>
              <a:gd name="connsiteX6" fmla="*/ 3723546 w 4282900"/>
              <a:gd name="connsiteY6" fmla="*/ 4083882 h 4939454"/>
              <a:gd name="connsiteX7" fmla="*/ 2332829 w 4282900"/>
              <a:gd name="connsiteY7" fmla="*/ 4774738 h 4939454"/>
              <a:gd name="connsiteX8" fmla="*/ 2137940 w 4282900"/>
              <a:gd name="connsiteY8" fmla="*/ 4939454 h 4939454"/>
              <a:gd name="connsiteX9" fmla="*/ 1950069 w 4282900"/>
              <a:gd name="connsiteY9" fmla="*/ 4774738 h 4939454"/>
              <a:gd name="connsiteX10" fmla="*/ 559353 w 4282900"/>
              <a:gd name="connsiteY10" fmla="*/ 4083882 h 4939454"/>
              <a:gd name="connsiteX11" fmla="*/ 0 w 4282900"/>
              <a:gd name="connsiteY11" fmla="*/ 2890495 h 4939454"/>
              <a:gd name="connsiteX12" fmla="*/ 0 w 4282900"/>
              <a:gd name="connsiteY12" fmla="*/ 2586108 h 4939454"/>
              <a:gd name="connsiteX13" fmla="*/ 0 w 4282900"/>
              <a:gd name="connsiteY13" fmla="*/ 2186898 h 4939454"/>
              <a:gd name="connsiteX14" fmla="*/ 0 w 4282900"/>
              <a:gd name="connsiteY14" fmla="*/ 1896984 h 4939454"/>
              <a:gd name="connsiteX15" fmla="*/ 0 w 4282900"/>
              <a:gd name="connsiteY15" fmla="*/ 1375930 h 4939454"/>
              <a:gd name="connsiteX16" fmla="*/ 0 w 4282900"/>
              <a:gd name="connsiteY16" fmla="*/ 1193386 h 4939454"/>
              <a:gd name="connsiteX17" fmla="*/ 64279 w 4282900"/>
              <a:gd name="connsiteY17" fmla="*/ 660845 h 4939454"/>
              <a:gd name="connsiteX18" fmla="*/ 559354 w 4282900"/>
              <a:gd name="connsiteY18" fmla="*/ 0 h 4939454"/>
              <a:gd name="connsiteX0" fmla="*/ 4213242 w 4282900"/>
              <a:gd name="connsiteY0" fmla="*/ 0 h 4282434"/>
              <a:gd name="connsiteX1" fmla="*/ 4282900 w 4282900"/>
              <a:gd name="connsiteY1" fmla="*/ 718910 h 4282434"/>
              <a:gd name="connsiteX2" fmla="*/ 4282900 w 4282900"/>
              <a:gd name="connsiteY2" fmla="*/ 1239964 h 4282434"/>
              <a:gd name="connsiteX3" fmla="*/ 4282900 w 4282900"/>
              <a:gd name="connsiteY3" fmla="*/ 1529878 h 4282434"/>
              <a:gd name="connsiteX4" fmla="*/ 4282900 w 4282900"/>
              <a:gd name="connsiteY4" fmla="*/ 1929088 h 4282434"/>
              <a:gd name="connsiteX5" fmla="*/ 4282900 w 4282900"/>
              <a:gd name="connsiteY5" fmla="*/ 2233475 h 4282434"/>
              <a:gd name="connsiteX6" fmla="*/ 3723546 w 4282900"/>
              <a:gd name="connsiteY6" fmla="*/ 3426862 h 4282434"/>
              <a:gd name="connsiteX7" fmla="*/ 2332829 w 4282900"/>
              <a:gd name="connsiteY7" fmla="*/ 4117718 h 4282434"/>
              <a:gd name="connsiteX8" fmla="*/ 2137940 w 4282900"/>
              <a:gd name="connsiteY8" fmla="*/ 4282434 h 4282434"/>
              <a:gd name="connsiteX9" fmla="*/ 1950069 w 4282900"/>
              <a:gd name="connsiteY9" fmla="*/ 4117718 h 4282434"/>
              <a:gd name="connsiteX10" fmla="*/ 559353 w 4282900"/>
              <a:gd name="connsiteY10" fmla="*/ 3426862 h 4282434"/>
              <a:gd name="connsiteX11" fmla="*/ 0 w 4282900"/>
              <a:gd name="connsiteY11" fmla="*/ 2233475 h 4282434"/>
              <a:gd name="connsiteX12" fmla="*/ 0 w 4282900"/>
              <a:gd name="connsiteY12" fmla="*/ 1929088 h 4282434"/>
              <a:gd name="connsiteX13" fmla="*/ 0 w 4282900"/>
              <a:gd name="connsiteY13" fmla="*/ 1529878 h 4282434"/>
              <a:gd name="connsiteX14" fmla="*/ 0 w 4282900"/>
              <a:gd name="connsiteY14" fmla="*/ 1239964 h 4282434"/>
              <a:gd name="connsiteX15" fmla="*/ 0 w 4282900"/>
              <a:gd name="connsiteY15" fmla="*/ 718910 h 4282434"/>
              <a:gd name="connsiteX16" fmla="*/ 0 w 4282900"/>
              <a:gd name="connsiteY16" fmla="*/ 536366 h 4282434"/>
              <a:gd name="connsiteX17" fmla="*/ 64279 w 4282900"/>
              <a:gd name="connsiteY17" fmla="*/ 3825 h 4282434"/>
              <a:gd name="connsiteX0" fmla="*/ 4213242 w 4282900"/>
              <a:gd name="connsiteY0" fmla="*/ 0 h 4282434"/>
              <a:gd name="connsiteX1" fmla="*/ 4282900 w 4282900"/>
              <a:gd name="connsiteY1" fmla="*/ 718910 h 4282434"/>
              <a:gd name="connsiteX2" fmla="*/ 4282900 w 4282900"/>
              <a:gd name="connsiteY2" fmla="*/ 1239964 h 4282434"/>
              <a:gd name="connsiteX3" fmla="*/ 4282900 w 4282900"/>
              <a:gd name="connsiteY3" fmla="*/ 1529878 h 4282434"/>
              <a:gd name="connsiteX4" fmla="*/ 4282900 w 4282900"/>
              <a:gd name="connsiteY4" fmla="*/ 1929088 h 4282434"/>
              <a:gd name="connsiteX5" fmla="*/ 4282900 w 4282900"/>
              <a:gd name="connsiteY5" fmla="*/ 2233475 h 4282434"/>
              <a:gd name="connsiteX6" fmla="*/ 3723546 w 4282900"/>
              <a:gd name="connsiteY6" fmla="*/ 3426862 h 4282434"/>
              <a:gd name="connsiteX7" fmla="*/ 2332829 w 4282900"/>
              <a:gd name="connsiteY7" fmla="*/ 4117718 h 4282434"/>
              <a:gd name="connsiteX8" fmla="*/ 2137940 w 4282900"/>
              <a:gd name="connsiteY8" fmla="*/ 4282434 h 4282434"/>
              <a:gd name="connsiteX9" fmla="*/ 1950069 w 4282900"/>
              <a:gd name="connsiteY9" fmla="*/ 4117718 h 4282434"/>
              <a:gd name="connsiteX10" fmla="*/ 559353 w 4282900"/>
              <a:gd name="connsiteY10" fmla="*/ 3426862 h 4282434"/>
              <a:gd name="connsiteX11" fmla="*/ 0 w 4282900"/>
              <a:gd name="connsiteY11" fmla="*/ 2233475 h 4282434"/>
              <a:gd name="connsiteX12" fmla="*/ 0 w 4282900"/>
              <a:gd name="connsiteY12" fmla="*/ 1929088 h 4282434"/>
              <a:gd name="connsiteX13" fmla="*/ 0 w 4282900"/>
              <a:gd name="connsiteY13" fmla="*/ 1529878 h 4282434"/>
              <a:gd name="connsiteX14" fmla="*/ 0 w 4282900"/>
              <a:gd name="connsiteY14" fmla="*/ 1239964 h 4282434"/>
              <a:gd name="connsiteX15" fmla="*/ 0 w 4282900"/>
              <a:gd name="connsiteY15" fmla="*/ 718910 h 4282434"/>
              <a:gd name="connsiteX16" fmla="*/ 0 w 4282900"/>
              <a:gd name="connsiteY16" fmla="*/ 536366 h 4282434"/>
              <a:gd name="connsiteX17" fmla="*/ 64279 w 4282900"/>
              <a:gd name="connsiteY17" fmla="*/ 3825 h 428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282900" h="4282434">
                <a:moveTo>
                  <a:pt x="4213242" y="0"/>
                </a:moveTo>
                <a:cubicBezTo>
                  <a:pt x="4294511" y="306972"/>
                  <a:pt x="4271290" y="481595"/>
                  <a:pt x="4282900" y="718910"/>
                </a:cubicBezTo>
                <a:lnTo>
                  <a:pt x="4282900" y="1239964"/>
                </a:lnTo>
                <a:lnTo>
                  <a:pt x="4282900" y="1529878"/>
                </a:lnTo>
                <a:lnTo>
                  <a:pt x="4282900" y="1929088"/>
                </a:lnTo>
                <a:lnTo>
                  <a:pt x="4282900" y="2233475"/>
                </a:lnTo>
                <a:cubicBezTo>
                  <a:pt x="4282900" y="2849584"/>
                  <a:pt x="4108103" y="3157966"/>
                  <a:pt x="3723546" y="3426862"/>
                </a:cubicBezTo>
                <a:cubicBezTo>
                  <a:pt x="3323617" y="3658565"/>
                  <a:pt x="2798672" y="3757725"/>
                  <a:pt x="2332829" y="4117718"/>
                </a:cubicBezTo>
                <a:lnTo>
                  <a:pt x="2137940" y="4282434"/>
                </a:lnTo>
                <a:lnTo>
                  <a:pt x="1950069" y="4117718"/>
                </a:lnTo>
                <a:cubicBezTo>
                  <a:pt x="1484225" y="3757725"/>
                  <a:pt x="959280" y="3658565"/>
                  <a:pt x="559353" y="3426862"/>
                </a:cubicBezTo>
                <a:cubicBezTo>
                  <a:pt x="174796" y="3157966"/>
                  <a:pt x="0" y="2849584"/>
                  <a:pt x="0" y="2233475"/>
                </a:cubicBezTo>
                <a:lnTo>
                  <a:pt x="0" y="1929088"/>
                </a:lnTo>
                <a:lnTo>
                  <a:pt x="0" y="1529878"/>
                </a:lnTo>
                <a:lnTo>
                  <a:pt x="0" y="1239964"/>
                </a:lnTo>
                <a:lnTo>
                  <a:pt x="0" y="718910"/>
                </a:lnTo>
                <a:lnTo>
                  <a:pt x="0" y="536366"/>
                </a:lnTo>
                <a:cubicBezTo>
                  <a:pt x="10713" y="417185"/>
                  <a:pt x="19813" y="133066"/>
                  <a:pt x="64279" y="3825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F0C88DB-0324-4DA7-A5E8-8A9C7D7C5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36649" y="1823190"/>
            <a:ext cx="1648512" cy="3209758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2976290 w 4282900"/>
              <a:gd name="connsiteY2" fmla="*/ 524033 h 5795027"/>
              <a:gd name="connsiteX3" fmla="*/ 3723546 w 4282900"/>
              <a:gd name="connsiteY3" fmla="*/ 855573 h 5795027"/>
              <a:gd name="connsiteX4" fmla="*/ 4282900 w 4282900"/>
              <a:gd name="connsiteY4" fmla="*/ 2048959 h 5795027"/>
              <a:gd name="connsiteX5" fmla="*/ 4282900 w 4282900"/>
              <a:gd name="connsiteY5" fmla="*/ 2231503 h 5795027"/>
              <a:gd name="connsiteX6" fmla="*/ 4282900 w 4282900"/>
              <a:gd name="connsiteY6" fmla="*/ 2752557 h 5795027"/>
              <a:gd name="connsiteX7" fmla="*/ 4282900 w 4282900"/>
              <a:gd name="connsiteY7" fmla="*/ 3042471 h 5795027"/>
              <a:gd name="connsiteX8" fmla="*/ 4282900 w 4282900"/>
              <a:gd name="connsiteY8" fmla="*/ 3441681 h 5795027"/>
              <a:gd name="connsiteX9" fmla="*/ 4282900 w 4282900"/>
              <a:gd name="connsiteY9" fmla="*/ 3746068 h 5795027"/>
              <a:gd name="connsiteX10" fmla="*/ 3723546 w 4282900"/>
              <a:gd name="connsiteY10" fmla="*/ 4939455 h 5795027"/>
              <a:gd name="connsiteX11" fmla="*/ 2332829 w 4282900"/>
              <a:gd name="connsiteY11" fmla="*/ 5630311 h 5795027"/>
              <a:gd name="connsiteX12" fmla="*/ 2137940 w 4282900"/>
              <a:gd name="connsiteY12" fmla="*/ 5795027 h 5795027"/>
              <a:gd name="connsiteX13" fmla="*/ 1950069 w 4282900"/>
              <a:gd name="connsiteY13" fmla="*/ 5630311 h 5795027"/>
              <a:gd name="connsiteX14" fmla="*/ 559353 w 4282900"/>
              <a:gd name="connsiteY14" fmla="*/ 4939455 h 5795027"/>
              <a:gd name="connsiteX15" fmla="*/ 0 w 4282900"/>
              <a:gd name="connsiteY15" fmla="*/ 3746068 h 5795027"/>
              <a:gd name="connsiteX16" fmla="*/ 0 w 4282900"/>
              <a:gd name="connsiteY16" fmla="*/ 3441681 h 5795027"/>
              <a:gd name="connsiteX17" fmla="*/ 0 w 4282900"/>
              <a:gd name="connsiteY17" fmla="*/ 3042471 h 5795027"/>
              <a:gd name="connsiteX18" fmla="*/ 0 w 4282900"/>
              <a:gd name="connsiteY18" fmla="*/ 2752557 h 5795027"/>
              <a:gd name="connsiteX19" fmla="*/ 0 w 4282900"/>
              <a:gd name="connsiteY19" fmla="*/ 2231503 h 5795027"/>
              <a:gd name="connsiteX20" fmla="*/ 0 w 4282900"/>
              <a:gd name="connsiteY20" fmla="*/ 2048959 h 5795027"/>
              <a:gd name="connsiteX21" fmla="*/ 559354 w 4282900"/>
              <a:gd name="connsiteY21" fmla="*/ 855573 h 5795027"/>
              <a:gd name="connsiteX22" fmla="*/ 1950071 w 4282900"/>
              <a:gd name="connsiteY22" fmla="*/ 164715 h 5795027"/>
              <a:gd name="connsiteX23" fmla="*/ 2144960 w 4282900"/>
              <a:gd name="connsiteY23" fmla="*/ 0 h 5795027"/>
              <a:gd name="connsiteX0" fmla="*/ 3723546 w 4282900"/>
              <a:gd name="connsiteY0" fmla="*/ 855573 h 5795027"/>
              <a:gd name="connsiteX1" fmla="*/ 4282900 w 4282900"/>
              <a:gd name="connsiteY1" fmla="*/ 2048959 h 5795027"/>
              <a:gd name="connsiteX2" fmla="*/ 4282900 w 4282900"/>
              <a:gd name="connsiteY2" fmla="*/ 2231503 h 5795027"/>
              <a:gd name="connsiteX3" fmla="*/ 4282900 w 4282900"/>
              <a:gd name="connsiteY3" fmla="*/ 2752557 h 5795027"/>
              <a:gd name="connsiteX4" fmla="*/ 4282900 w 4282900"/>
              <a:gd name="connsiteY4" fmla="*/ 3042471 h 5795027"/>
              <a:gd name="connsiteX5" fmla="*/ 4282900 w 4282900"/>
              <a:gd name="connsiteY5" fmla="*/ 3441681 h 5795027"/>
              <a:gd name="connsiteX6" fmla="*/ 4282900 w 4282900"/>
              <a:gd name="connsiteY6" fmla="*/ 3746068 h 5795027"/>
              <a:gd name="connsiteX7" fmla="*/ 3723546 w 4282900"/>
              <a:gd name="connsiteY7" fmla="*/ 4939455 h 5795027"/>
              <a:gd name="connsiteX8" fmla="*/ 2332829 w 4282900"/>
              <a:gd name="connsiteY8" fmla="*/ 5630311 h 5795027"/>
              <a:gd name="connsiteX9" fmla="*/ 2137940 w 4282900"/>
              <a:gd name="connsiteY9" fmla="*/ 5795027 h 5795027"/>
              <a:gd name="connsiteX10" fmla="*/ 1950069 w 4282900"/>
              <a:gd name="connsiteY10" fmla="*/ 5630311 h 5795027"/>
              <a:gd name="connsiteX11" fmla="*/ 559353 w 4282900"/>
              <a:gd name="connsiteY11" fmla="*/ 4939455 h 5795027"/>
              <a:gd name="connsiteX12" fmla="*/ 0 w 4282900"/>
              <a:gd name="connsiteY12" fmla="*/ 3746068 h 5795027"/>
              <a:gd name="connsiteX13" fmla="*/ 0 w 4282900"/>
              <a:gd name="connsiteY13" fmla="*/ 3441681 h 5795027"/>
              <a:gd name="connsiteX14" fmla="*/ 0 w 4282900"/>
              <a:gd name="connsiteY14" fmla="*/ 3042471 h 5795027"/>
              <a:gd name="connsiteX15" fmla="*/ 0 w 4282900"/>
              <a:gd name="connsiteY15" fmla="*/ 2752557 h 5795027"/>
              <a:gd name="connsiteX16" fmla="*/ 0 w 4282900"/>
              <a:gd name="connsiteY16" fmla="*/ 2231503 h 5795027"/>
              <a:gd name="connsiteX17" fmla="*/ 0 w 4282900"/>
              <a:gd name="connsiteY17" fmla="*/ 2048959 h 5795027"/>
              <a:gd name="connsiteX18" fmla="*/ 559354 w 4282900"/>
              <a:gd name="connsiteY18" fmla="*/ 855573 h 5795027"/>
              <a:gd name="connsiteX19" fmla="*/ 1950071 w 4282900"/>
              <a:gd name="connsiteY19" fmla="*/ 164715 h 5795027"/>
              <a:gd name="connsiteX20" fmla="*/ 2144960 w 4282900"/>
              <a:gd name="connsiteY20" fmla="*/ 0 h 5795027"/>
              <a:gd name="connsiteX21" fmla="*/ 2332832 w 4282900"/>
              <a:gd name="connsiteY21" fmla="*/ 164715 h 5795027"/>
              <a:gd name="connsiteX22" fmla="*/ 2976290 w 4282900"/>
              <a:gd name="connsiteY22" fmla="*/ 524033 h 5795027"/>
              <a:gd name="connsiteX23" fmla="*/ 3888635 w 4282900"/>
              <a:gd name="connsiteY23" fmla="*/ 1020662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2976290 w 4282900"/>
              <a:gd name="connsiteY21" fmla="*/ 524033 h 5795027"/>
              <a:gd name="connsiteX22" fmla="*/ 3888635 w 4282900"/>
              <a:gd name="connsiteY22" fmla="*/ 1020662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2976290 w 4282900"/>
              <a:gd name="connsiteY21" fmla="*/ 524033 h 5795027"/>
              <a:gd name="connsiteX0" fmla="*/ 4282900 w 4282900"/>
              <a:gd name="connsiteY0" fmla="*/ 2231503 h 5795027"/>
              <a:gd name="connsiteX1" fmla="*/ 4282900 w 4282900"/>
              <a:gd name="connsiteY1" fmla="*/ 2752557 h 5795027"/>
              <a:gd name="connsiteX2" fmla="*/ 4282900 w 4282900"/>
              <a:gd name="connsiteY2" fmla="*/ 3042471 h 5795027"/>
              <a:gd name="connsiteX3" fmla="*/ 4282900 w 4282900"/>
              <a:gd name="connsiteY3" fmla="*/ 3441681 h 5795027"/>
              <a:gd name="connsiteX4" fmla="*/ 4282900 w 4282900"/>
              <a:gd name="connsiteY4" fmla="*/ 3746068 h 5795027"/>
              <a:gd name="connsiteX5" fmla="*/ 3723546 w 4282900"/>
              <a:gd name="connsiteY5" fmla="*/ 4939455 h 5795027"/>
              <a:gd name="connsiteX6" fmla="*/ 2332829 w 4282900"/>
              <a:gd name="connsiteY6" fmla="*/ 5630311 h 5795027"/>
              <a:gd name="connsiteX7" fmla="*/ 2137940 w 4282900"/>
              <a:gd name="connsiteY7" fmla="*/ 5795027 h 5795027"/>
              <a:gd name="connsiteX8" fmla="*/ 1950069 w 4282900"/>
              <a:gd name="connsiteY8" fmla="*/ 5630311 h 5795027"/>
              <a:gd name="connsiteX9" fmla="*/ 559353 w 4282900"/>
              <a:gd name="connsiteY9" fmla="*/ 4939455 h 5795027"/>
              <a:gd name="connsiteX10" fmla="*/ 0 w 4282900"/>
              <a:gd name="connsiteY10" fmla="*/ 3746068 h 5795027"/>
              <a:gd name="connsiteX11" fmla="*/ 0 w 4282900"/>
              <a:gd name="connsiteY11" fmla="*/ 3441681 h 5795027"/>
              <a:gd name="connsiteX12" fmla="*/ 0 w 4282900"/>
              <a:gd name="connsiteY12" fmla="*/ 3042471 h 5795027"/>
              <a:gd name="connsiteX13" fmla="*/ 0 w 4282900"/>
              <a:gd name="connsiteY13" fmla="*/ 2752557 h 5795027"/>
              <a:gd name="connsiteX14" fmla="*/ 0 w 4282900"/>
              <a:gd name="connsiteY14" fmla="*/ 2231503 h 5795027"/>
              <a:gd name="connsiteX15" fmla="*/ 0 w 4282900"/>
              <a:gd name="connsiteY15" fmla="*/ 2048959 h 5795027"/>
              <a:gd name="connsiteX16" fmla="*/ 559354 w 4282900"/>
              <a:gd name="connsiteY16" fmla="*/ 855573 h 5795027"/>
              <a:gd name="connsiteX17" fmla="*/ 1950071 w 4282900"/>
              <a:gd name="connsiteY17" fmla="*/ 164715 h 5795027"/>
              <a:gd name="connsiteX18" fmla="*/ 2144960 w 4282900"/>
              <a:gd name="connsiteY18" fmla="*/ 0 h 5795027"/>
              <a:gd name="connsiteX19" fmla="*/ 2332832 w 4282900"/>
              <a:gd name="connsiteY19" fmla="*/ 164715 h 5795027"/>
              <a:gd name="connsiteX20" fmla="*/ 2976290 w 4282900"/>
              <a:gd name="connsiteY20" fmla="*/ 524033 h 5795027"/>
              <a:gd name="connsiteX0" fmla="*/ 4282900 w 4282900"/>
              <a:gd name="connsiteY0" fmla="*/ 2752557 h 5795027"/>
              <a:gd name="connsiteX1" fmla="*/ 4282900 w 4282900"/>
              <a:gd name="connsiteY1" fmla="*/ 3042471 h 5795027"/>
              <a:gd name="connsiteX2" fmla="*/ 4282900 w 4282900"/>
              <a:gd name="connsiteY2" fmla="*/ 3441681 h 5795027"/>
              <a:gd name="connsiteX3" fmla="*/ 4282900 w 4282900"/>
              <a:gd name="connsiteY3" fmla="*/ 3746068 h 5795027"/>
              <a:gd name="connsiteX4" fmla="*/ 3723546 w 4282900"/>
              <a:gd name="connsiteY4" fmla="*/ 4939455 h 5795027"/>
              <a:gd name="connsiteX5" fmla="*/ 2332829 w 4282900"/>
              <a:gd name="connsiteY5" fmla="*/ 5630311 h 5795027"/>
              <a:gd name="connsiteX6" fmla="*/ 2137940 w 4282900"/>
              <a:gd name="connsiteY6" fmla="*/ 5795027 h 5795027"/>
              <a:gd name="connsiteX7" fmla="*/ 1950069 w 4282900"/>
              <a:gd name="connsiteY7" fmla="*/ 5630311 h 5795027"/>
              <a:gd name="connsiteX8" fmla="*/ 559353 w 4282900"/>
              <a:gd name="connsiteY8" fmla="*/ 4939455 h 5795027"/>
              <a:gd name="connsiteX9" fmla="*/ 0 w 4282900"/>
              <a:gd name="connsiteY9" fmla="*/ 3746068 h 5795027"/>
              <a:gd name="connsiteX10" fmla="*/ 0 w 4282900"/>
              <a:gd name="connsiteY10" fmla="*/ 3441681 h 5795027"/>
              <a:gd name="connsiteX11" fmla="*/ 0 w 4282900"/>
              <a:gd name="connsiteY11" fmla="*/ 3042471 h 5795027"/>
              <a:gd name="connsiteX12" fmla="*/ 0 w 4282900"/>
              <a:gd name="connsiteY12" fmla="*/ 2752557 h 5795027"/>
              <a:gd name="connsiteX13" fmla="*/ 0 w 4282900"/>
              <a:gd name="connsiteY13" fmla="*/ 2231503 h 5795027"/>
              <a:gd name="connsiteX14" fmla="*/ 0 w 4282900"/>
              <a:gd name="connsiteY14" fmla="*/ 2048959 h 5795027"/>
              <a:gd name="connsiteX15" fmla="*/ 559354 w 4282900"/>
              <a:gd name="connsiteY15" fmla="*/ 855573 h 5795027"/>
              <a:gd name="connsiteX16" fmla="*/ 1950071 w 4282900"/>
              <a:gd name="connsiteY16" fmla="*/ 164715 h 5795027"/>
              <a:gd name="connsiteX17" fmla="*/ 2144960 w 4282900"/>
              <a:gd name="connsiteY17" fmla="*/ 0 h 5795027"/>
              <a:gd name="connsiteX18" fmla="*/ 2332832 w 4282900"/>
              <a:gd name="connsiteY18" fmla="*/ 164715 h 5795027"/>
              <a:gd name="connsiteX19" fmla="*/ 2976290 w 4282900"/>
              <a:gd name="connsiteY19" fmla="*/ 524033 h 5795027"/>
              <a:gd name="connsiteX0" fmla="*/ 4282900 w 4282900"/>
              <a:gd name="connsiteY0" fmla="*/ 3042471 h 5795027"/>
              <a:gd name="connsiteX1" fmla="*/ 4282900 w 4282900"/>
              <a:gd name="connsiteY1" fmla="*/ 3441681 h 5795027"/>
              <a:gd name="connsiteX2" fmla="*/ 4282900 w 4282900"/>
              <a:gd name="connsiteY2" fmla="*/ 3746068 h 5795027"/>
              <a:gd name="connsiteX3" fmla="*/ 3723546 w 4282900"/>
              <a:gd name="connsiteY3" fmla="*/ 4939455 h 5795027"/>
              <a:gd name="connsiteX4" fmla="*/ 2332829 w 4282900"/>
              <a:gd name="connsiteY4" fmla="*/ 5630311 h 5795027"/>
              <a:gd name="connsiteX5" fmla="*/ 2137940 w 4282900"/>
              <a:gd name="connsiteY5" fmla="*/ 5795027 h 5795027"/>
              <a:gd name="connsiteX6" fmla="*/ 1950069 w 4282900"/>
              <a:gd name="connsiteY6" fmla="*/ 5630311 h 5795027"/>
              <a:gd name="connsiteX7" fmla="*/ 559353 w 4282900"/>
              <a:gd name="connsiteY7" fmla="*/ 4939455 h 5795027"/>
              <a:gd name="connsiteX8" fmla="*/ 0 w 4282900"/>
              <a:gd name="connsiteY8" fmla="*/ 3746068 h 5795027"/>
              <a:gd name="connsiteX9" fmla="*/ 0 w 4282900"/>
              <a:gd name="connsiteY9" fmla="*/ 3441681 h 5795027"/>
              <a:gd name="connsiteX10" fmla="*/ 0 w 4282900"/>
              <a:gd name="connsiteY10" fmla="*/ 3042471 h 5795027"/>
              <a:gd name="connsiteX11" fmla="*/ 0 w 4282900"/>
              <a:gd name="connsiteY11" fmla="*/ 2752557 h 5795027"/>
              <a:gd name="connsiteX12" fmla="*/ 0 w 4282900"/>
              <a:gd name="connsiteY12" fmla="*/ 2231503 h 5795027"/>
              <a:gd name="connsiteX13" fmla="*/ 0 w 4282900"/>
              <a:gd name="connsiteY13" fmla="*/ 2048959 h 5795027"/>
              <a:gd name="connsiteX14" fmla="*/ 559354 w 4282900"/>
              <a:gd name="connsiteY14" fmla="*/ 855573 h 5795027"/>
              <a:gd name="connsiteX15" fmla="*/ 1950071 w 4282900"/>
              <a:gd name="connsiteY15" fmla="*/ 164715 h 5795027"/>
              <a:gd name="connsiteX16" fmla="*/ 2144960 w 4282900"/>
              <a:gd name="connsiteY16" fmla="*/ 0 h 5795027"/>
              <a:gd name="connsiteX17" fmla="*/ 2332832 w 4282900"/>
              <a:gd name="connsiteY17" fmla="*/ 164715 h 5795027"/>
              <a:gd name="connsiteX18" fmla="*/ 2976290 w 4282900"/>
              <a:gd name="connsiteY18" fmla="*/ 524033 h 5795027"/>
              <a:gd name="connsiteX0" fmla="*/ 4282900 w 4282900"/>
              <a:gd name="connsiteY0" fmla="*/ 3441681 h 5795027"/>
              <a:gd name="connsiteX1" fmla="*/ 4282900 w 4282900"/>
              <a:gd name="connsiteY1" fmla="*/ 3746068 h 5795027"/>
              <a:gd name="connsiteX2" fmla="*/ 3723546 w 4282900"/>
              <a:gd name="connsiteY2" fmla="*/ 4939455 h 5795027"/>
              <a:gd name="connsiteX3" fmla="*/ 2332829 w 4282900"/>
              <a:gd name="connsiteY3" fmla="*/ 5630311 h 5795027"/>
              <a:gd name="connsiteX4" fmla="*/ 2137940 w 4282900"/>
              <a:gd name="connsiteY4" fmla="*/ 5795027 h 5795027"/>
              <a:gd name="connsiteX5" fmla="*/ 1950069 w 4282900"/>
              <a:gd name="connsiteY5" fmla="*/ 5630311 h 5795027"/>
              <a:gd name="connsiteX6" fmla="*/ 559353 w 4282900"/>
              <a:gd name="connsiteY6" fmla="*/ 4939455 h 5795027"/>
              <a:gd name="connsiteX7" fmla="*/ 0 w 4282900"/>
              <a:gd name="connsiteY7" fmla="*/ 3746068 h 5795027"/>
              <a:gd name="connsiteX8" fmla="*/ 0 w 4282900"/>
              <a:gd name="connsiteY8" fmla="*/ 3441681 h 5795027"/>
              <a:gd name="connsiteX9" fmla="*/ 0 w 4282900"/>
              <a:gd name="connsiteY9" fmla="*/ 3042471 h 5795027"/>
              <a:gd name="connsiteX10" fmla="*/ 0 w 4282900"/>
              <a:gd name="connsiteY10" fmla="*/ 2752557 h 5795027"/>
              <a:gd name="connsiteX11" fmla="*/ 0 w 4282900"/>
              <a:gd name="connsiteY11" fmla="*/ 2231503 h 5795027"/>
              <a:gd name="connsiteX12" fmla="*/ 0 w 4282900"/>
              <a:gd name="connsiteY12" fmla="*/ 2048959 h 5795027"/>
              <a:gd name="connsiteX13" fmla="*/ 559354 w 4282900"/>
              <a:gd name="connsiteY13" fmla="*/ 855573 h 5795027"/>
              <a:gd name="connsiteX14" fmla="*/ 1950071 w 4282900"/>
              <a:gd name="connsiteY14" fmla="*/ 164715 h 5795027"/>
              <a:gd name="connsiteX15" fmla="*/ 2144960 w 4282900"/>
              <a:gd name="connsiteY15" fmla="*/ 0 h 5795027"/>
              <a:gd name="connsiteX16" fmla="*/ 2332832 w 4282900"/>
              <a:gd name="connsiteY16" fmla="*/ 164715 h 5795027"/>
              <a:gd name="connsiteX17" fmla="*/ 2976290 w 4282900"/>
              <a:gd name="connsiteY17" fmla="*/ 524033 h 5795027"/>
              <a:gd name="connsiteX0" fmla="*/ 4282900 w 4282900"/>
              <a:gd name="connsiteY0" fmla="*/ 3441681 h 5795027"/>
              <a:gd name="connsiteX1" fmla="*/ 3723546 w 4282900"/>
              <a:gd name="connsiteY1" fmla="*/ 4939455 h 5795027"/>
              <a:gd name="connsiteX2" fmla="*/ 2332829 w 4282900"/>
              <a:gd name="connsiteY2" fmla="*/ 5630311 h 5795027"/>
              <a:gd name="connsiteX3" fmla="*/ 2137940 w 4282900"/>
              <a:gd name="connsiteY3" fmla="*/ 5795027 h 5795027"/>
              <a:gd name="connsiteX4" fmla="*/ 1950069 w 4282900"/>
              <a:gd name="connsiteY4" fmla="*/ 5630311 h 5795027"/>
              <a:gd name="connsiteX5" fmla="*/ 559353 w 4282900"/>
              <a:gd name="connsiteY5" fmla="*/ 4939455 h 5795027"/>
              <a:gd name="connsiteX6" fmla="*/ 0 w 4282900"/>
              <a:gd name="connsiteY6" fmla="*/ 3746068 h 5795027"/>
              <a:gd name="connsiteX7" fmla="*/ 0 w 4282900"/>
              <a:gd name="connsiteY7" fmla="*/ 3441681 h 5795027"/>
              <a:gd name="connsiteX8" fmla="*/ 0 w 4282900"/>
              <a:gd name="connsiteY8" fmla="*/ 3042471 h 5795027"/>
              <a:gd name="connsiteX9" fmla="*/ 0 w 4282900"/>
              <a:gd name="connsiteY9" fmla="*/ 2752557 h 5795027"/>
              <a:gd name="connsiteX10" fmla="*/ 0 w 4282900"/>
              <a:gd name="connsiteY10" fmla="*/ 2231503 h 5795027"/>
              <a:gd name="connsiteX11" fmla="*/ 0 w 4282900"/>
              <a:gd name="connsiteY11" fmla="*/ 2048959 h 5795027"/>
              <a:gd name="connsiteX12" fmla="*/ 559354 w 4282900"/>
              <a:gd name="connsiteY12" fmla="*/ 855573 h 5795027"/>
              <a:gd name="connsiteX13" fmla="*/ 1950071 w 4282900"/>
              <a:gd name="connsiteY13" fmla="*/ 164715 h 5795027"/>
              <a:gd name="connsiteX14" fmla="*/ 2144960 w 4282900"/>
              <a:gd name="connsiteY14" fmla="*/ 0 h 5795027"/>
              <a:gd name="connsiteX15" fmla="*/ 2332832 w 4282900"/>
              <a:gd name="connsiteY15" fmla="*/ 164715 h 5795027"/>
              <a:gd name="connsiteX16" fmla="*/ 2976290 w 4282900"/>
              <a:gd name="connsiteY16" fmla="*/ 524033 h 5795027"/>
              <a:gd name="connsiteX0" fmla="*/ 3723546 w 3723546"/>
              <a:gd name="connsiteY0" fmla="*/ 4939455 h 5795027"/>
              <a:gd name="connsiteX1" fmla="*/ 2332829 w 3723546"/>
              <a:gd name="connsiteY1" fmla="*/ 5630311 h 5795027"/>
              <a:gd name="connsiteX2" fmla="*/ 2137940 w 3723546"/>
              <a:gd name="connsiteY2" fmla="*/ 5795027 h 5795027"/>
              <a:gd name="connsiteX3" fmla="*/ 1950069 w 3723546"/>
              <a:gd name="connsiteY3" fmla="*/ 5630311 h 5795027"/>
              <a:gd name="connsiteX4" fmla="*/ 559353 w 3723546"/>
              <a:gd name="connsiteY4" fmla="*/ 4939455 h 5795027"/>
              <a:gd name="connsiteX5" fmla="*/ 0 w 3723546"/>
              <a:gd name="connsiteY5" fmla="*/ 3746068 h 5795027"/>
              <a:gd name="connsiteX6" fmla="*/ 0 w 3723546"/>
              <a:gd name="connsiteY6" fmla="*/ 3441681 h 5795027"/>
              <a:gd name="connsiteX7" fmla="*/ 0 w 3723546"/>
              <a:gd name="connsiteY7" fmla="*/ 3042471 h 5795027"/>
              <a:gd name="connsiteX8" fmla="*/ 0 w 3723546"/>
              <a:gd name="connsiteY8" fmla="*/ 2752557 h 5795027"/>
              <a:gd name="connsiteX9" fmla="*/ 0 w 3723546"/>
              <a:gd name="connsiteY9" fmla="*/ 2231503 h 5795027"/>
              <a:gd name="connsiteX10" fmla="*/ 0 w 3723546"/>
              <a:gd name="connsiteY10" fmla="*/ 2048959 h 5795027"/>
              <a:gd name="connsiteX11" fmla="*/ 559354 w 3723546"/>
              <a:gd name="connsiteY11" fmla="*/ 855573 h 5795027"/>
              <a:gd name="connsiteX12" fmla="*/ 1950071 w 3723546"/>
              <a:gd name="connsiteY12" fmla="*/ 164715 h 5795027"/>
              <a:gd name="connsiteX13" fmla="*/ 2144960 w 3723546"/>
              <a:gd name="connsiteY13" fmla="*/ 0 h 5795027"/>
              <a:gd name="connsiteX14" fmla="*/ 2332832 w 3723546"/>
              <a:gd name="connsiteY14" fmla="*/ 164715 h 5795027"/>
              <a:gd name="connsiteX15" fmla="*/ 2976290 w 3723546"/>
              <a:gd name="connsiteY15" fmla="*/ 524033 h 5795027"/>
              <a:gd name="connsiteX0" fmla="*/ 3723546 w 3723546"/>
              <a:gd name="connsiteY0" fmla="*/ 4939455 h 5795027"/>
              <a:gd name="connsiteX1" fmla="*/ 2989878 w 3723546"/>
              <a:gd name="connsiteY1" fmla="*/ 5266109 h 5795027"/>
              <a:gd name="connsiteX2" fmla="*/ 2332829 w 3723546"/>
              <a:gd name="connsiteY2" fmla="*/ 5630311 h 5795027"/>
              <a:gd name="connsiteX3" fmla="*/ 2137940 w 3723546"/>
              <a:gd name="connsiteY3" fmla="*/ 5795027 h 5795027"/>
              <a:gd name="connsiteX4" fmla="*/ 1950069 w 3723546"/>
              <a:gd name="connsiteY4" fmla="*/ 5630311 h 5795027"/>
              <a:gd name="connsiteX5" fmla="*/ 559353 w 3723546"/>
              <a:gd name="connsiteY5" fmla="*/ 4939455 h 5795027"/>
              <a:gd name="connsiteX6" fmla="*/ 0 w 3723546"/>
              <a:gd name="connsiteY6" fmla="*/ 3746068 h 5795027"/>
              <a:gd name="connsiteX7" fmla="*/ 0 w 3723546"/>
              <a:gd name="connsiteY7" fmla="*/ 3441681 h 5795027"/>
              <a:gd name="connsiteX8" fmla="*/ 0 w 3723546"/>
              <a:gd name="connsiteY8" fmla="*/ 3042471 h 5795027"/>
              <a:gd name="connsiteX9" fmla="*/ 0 w 3723546"/>
              <a:gd name="connsiteY9" fmla="*/ 2752557 h 5795027"/>
              <a:gd name="connsiteX10" fmla="*/ 0 w 3723546"/>
              <a:gd name="connsiteY10" fmla="*/ 2231503 h 5795027"/>
              <a:gd name="connsiteX11" fmla="*/ 0 w 3723546"/>
              <a:gd name="connsiteY11" fmla="*/ 2048959 h 5795027"/>
              <a:gd name="connsiteX12" fmla="*/ 559354 w 3723546"/>
              <a:gd name="connsiteY12" fmla="*/ 855573 h 5795027"/>
              <a:gd name="connsiteX13" fmla="*/ 1950071 w 3723546"/>
              <a:gd name="connsiteY13" fmla="*/ 164715 h 5795027"/>
              <a:gd name="connsiteX14" fmla="*/ 2144960 w 3723546"/>
              <a:gd name="connsiteY14" fmla="*/ 0 h 5795027"/>
              <a:gd name="connsiteX15" fmla="*/ 2332832 w 3723546"/>
              <a:gd name="connsiteY15" fmla="*/ 164715 h 5795027"/>
              <a:gd name="connsiteX16" fmla="*/ 2976290 w 3723546"/>
              <a:gd name="connsiteY16" fmla="*/ 524033 h 5795027"/>
              <a:gd name="connsiteX0" fmla="*/ 2989878 w 2989878"/>
              <a:gd name="connsiteY0" fmla="*/ 5266109 h 5795027"/>
              <a:gd name="connsiteX1" fmla="*/ 2332829 w 2989878"/>
              <a:gd name="connsiteY1" fmla="*/ 5630311 h 5795027"/>
              <a:gd name="connsiteX2" fmla="*/ 2137940 w 2989878"/>
              <a:gd name="connsiteY2" fmla="*/ 5795027 h 5795027"/>
              <a:gd name="connsiteX3" fmla="*/ 1950069 w 2989878"/>
              <a:gd name="connsiteY3" fmla="*/ 5630311 h 5795027"/>
              <a:gd name="connsiteX4" fmla="*/ 559353 w 2989878"/>
              <a:gd name="connsiteY4" fmla="*/ 4939455 h 5795027"/>
              <a:gd name="connsiteX5" fmla="*/ 0 w 2989878"/>
              <a:gd name="connsiteY5" fmla="*/ 3746068 h 5795027"/>
              <a:gd name="connsiteX6" fmla="*/ 0 w 2989878"/>
              <a:gd name="connsiteY6" fmla="*/ 3441681 h 5795027"/>
              <a:gd name="connsiteX7" fmla="*/ 0 w 2989878"/>
              <a:gd name="connsiteY7" fmla="*/ 3042471 h 5795027"/>
              <a:gd name="connsiteX8" fmla="*/ 0 w 2989878"/>
              <a:gd name="connsiteY8" fmla="*/ 2752557 h 5795027"/>
              <a:gd name="connsiteX9" fmla="*/ 0 w 2989878"/>
              <a:gd name="connsiteY9" fmla="*/ 2231503 h 5795027"/>
              <a:gd name="connsiteX10" fmla="*/ 0 w 2989878"/>
              <a:gd name="connsiteY10" fmla="*/ 2048959 h 5795027"/>
              <a:gd name="connsiteX11" fmla="*/ 559354 w 2989878"/>
              <a:gd name="connsiteY11" fmla="*/ 855573 h 5795027"/>
              <a:gd name="connsiteX12" fmla="*/ 1950071 w 2989878"/>
              <a:gd name="connsiteY12" fmla="*/ 164715 h 5795027"/>
              <a:gd name="connsiteX13" fmla="*/ 2144960 w 2989878"/>
              <a:gd name="connsiteY13" fmla="*/ 0 h 5795027"/>
              <a:gd name="connsiteX14" fmla="*/ 2332832 w 2989878"/>
              <a:gd name="connsiteY14" fmla="*/ 164715 h 5795027"/>
              <a:gd name="connsiteX15" fmla="*/ 2976290 w 2989878"/>
              <a:gd name="connsiteY15" fmla="*/ 524033 h 5795027"/>
              <a:gd name="connsiteX0" fmla="*/ 2989878 w 2989878"/>
              <a:gd name="connsiteY0" fmla="*/ 5266109 h 5795027"/>
              <a:gd name="connsiteX1" fmla="*/ 2332829 w 2989878"/>
              <a:gd name="connsiteY1" fmla="*/ 5630311 h 5795027"/>
              <a:gd name="connsiteX2" fmla="*/ 2137940 w 2989878"/>
              <a:gd name="connsiteY2" fmla="*/ 5795027 h 5795027"/>
              <a:gd name="connsiteX3" fmla="*/ 1950069 w 2989878"/>
              <a:gd name="connsiteY3" fmla="*/ 5630311 h 5795027"/>
              <a:gd name="connsiteX4" fmla="*/ 559353 w 2989878"/>
              <a:gd name="connsiteY4" fmla="*/ 4939455 h 5795027"/>
              <a:gd name="connsiteX5" fmla="*/ 0 w 2989878"/>
              <a:gd name="connsiteY5" fmla="*/ 3746068 h 5795027"/>
              <a:gd name="connsiteX6" fmla="*/ 0 w 2989878"/>
              <a:gd name="connsiteY6" fmla="*/ 3441681 h 5795027"/>
              <a:gd name="connsiteX7" fmla="*/ 0 w 2989878"/>
              <a:gd name="connsiteY7" fmla="*/ 3042471 h 5795027"/>
              <a:gd name="connsiteX8" fmla="*/ 0 w 2989878"/>
              <a:gd name="connsiteY8" fmla="*/ 2752557 h 5795027"/>
              <a:gd name="connsiteX9" fmla="*/ 0 w 2989878"/>
              <a:gd name="connsiteY9" fmla="*/ 2231503 h 5795027"/>
              <a:gd name="connsiteX10" fmla="*/ 0 w 2989878"/>
              <a:gd name="connsiteY10" fmla="*/ 2048959 h 5795027"/>
              <a:gd name="connsiteX11" fmla="*/ 559354 w 2989878"/>
              <a:gd name="connsiteY11" fmla="*/ 855573 h 5795027"/>
              <a:gd name="connsiteX12" fmla="*/ 1950071 w 2989878"/>
              <a:gd name="connsiteY12" fmla="*/ 164715 h 5795027"/>
              <a:gd name="connsiteX13" fmla="*/ 2144960 w 2989878"/>
              <a:gd name="connsiteY13" fmla="*/ 0 h 5795027"/>
              <a:gd name="connsiteX14" fmla="*/ 2332832 w 2989878"/>
              <a:gd name="connsiteY14" fmla="*/ 164715 h 5795027"/>
              <a:gd name="connsiteX15" fmla="*/ 2976290 w 2989878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6290" h="5795027">
                <a:moveTo>
                  <a:pt x="2955049" y="5266109"/>
                </a:moveTo>
                <a:cubicBezTo>
                  <a:pt x="2737194" y="5332489"/>
                  <a:pt x="2474819" y="554215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lnTo>
                  <a:pt x="2144960" y="0"/>
                </a:lnTo>
                <a:lnTo>
                  <a:pt x="2332832" y="164715"/>
                </a:lnTo>
                <a:cubicBezTo>
                  <a:pt x="2471387" y="252054"/>
                  <a:pt x="2744504" y="408890"/>
                  <a:pt x="2976290" y="524033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66BA2F-0910-C446-805B-6DADE05D1481}"/>
              </a:ext>
            </a:extLst>
          </p:cNvPr>
          <p:cNvSpPr txBox="1"/>
          <p:nvPr/>
        </p:nvSpPr>
        <p:spPr>
          <a:xfrm>
            <a:off x="9771526" y="630509"/>
            <a:ext cx="1360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Grazie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2B8E96C-5F85-554B-8DAE-D99A5FFD7FFC}"/>
              </a:ext>
            </a:extLst>
          </p:cNvPr>
          <p:cNvSpPr txBox="1"/>
          <p:nvPr/>
        </p:nvSpPr>
        <p:spPr>
          <a:xfrm>
            <a:off x="11010341" y="3100233"/>
            <a:ext cx="1132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PROF.</a:t>
            </a:r>
          </a:p>
        </p:txBody>
      </p:sp>
      <p:sp>
        <p:nvSpPr>
          <p:cNvPr id="4" name="AutoShape 2" descr="May be an image of one or more people and indoor">
            <a:extLst>
              <a:ext uri="{FF2B5EF4-FFF2-40B4-BE49-F238E27FC236}">
                <a16:creationId xmlns:a16="http://schemas.microsoft.com/office/drawing/2014/main" id="{38B6D8A3-3595-654F-ACD2-CA084B4E76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4" descr="May be an image of one or more people and indoor">
            <a:extLst>
              <a:ext uri="{FF2B5EF4-FFF2-40B4-BE49-F238E27FC236}">
                <a16:creationId xmlns:a16="http://schemas.microsoft.com/office/drawing/2014/main" id="{E49DBD7D-7851-0F4F-BD2C-A5677376E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4" name="AutoShape 8" descr="May be an image of one or more people and indoor">
            <a:extLst>
              <a:ext uri="{FF2B5EF4-FFF2-40B4-BE49-F238E27FC236}">
                <a16:creationId xmlns:a16="http://schemas.microsoft.com/office/drawing/2014/main" id="{F1AB216A-5F71-1346-978D-A0A0E9E66A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AutoShape 2" descr="May be an image of one or more people, people standing and indoor">
            <a:extLst>
              <a:ext uri="{FF2B5EF4-FFF2-40B4-BE49-F238E27FC236}">
                <a16:creationId xmlns:a16="http://schemas.microsoft.com/office/drawing/2014/main" id="{CB63984F-9FBF-214E-839E-B92958F1BE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E005C4D-0FE0-7A41-B0E6-C2C40BD27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77800"/>
            <a:ext cx="48768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76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7C80B9C-CCB9-42D2-B7D6-BDA09F3EA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3EA80D9-EC99-4C94-ABB8-7762505E3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26904" y="2026"/>
            <a:ext cx="2249810" cy="2294745"/>
          </a:xfrm>
          <a:custGeom>
            <a:avLst/>
            <a:gdLst>
              <a:gd name="connsiteX0" fmla="*/ 49162 w 2249810"/>
              <a:gd name="connsiteY0" fmla="*/ 0 h 2294745"/>
              <a:gd name="connsiteX1" fmla="*/ 2200648 w 2249810"/>
              <a:gd name="connsiteY1" fmla="*/ 0 h 2294745"/>
              <a:gd name="connsiteX2" fmla="*/ 2210105 w 2249810"/>
              <a:gd name="connsiteY2" fmla="*/ 23601 h 2294745"/>
              <a:gd name="connsiteX3" fmla="*/ 2249810 w 2249810"/>
              <a:gd name="connsiteY3" fmla="*/ 326934 h 2294745"/>
              <a:gd name="connsiteX4" fmla="*/ 2249810 w 2249810"/>
              <a:gd name="connsiteY4" fmla="*/ 422824 h 2294745"/>
              <a:gd name="connsiteX5" fmla="*/ 2249810 w 2249810"/>
              <a:gd name="connsiteY5" fmla="*/ 696534 h 2294745"/>
              <a:gd name="connsiteX6" fmla="*/ 2249810 w 2249810"/>
              <a:gd name="connsiteY6" fmla="*/ 848826 h 2294745"/>
              <a:gd name="connsiteX7" fmla="*/ 2249810 w 2249810"/>
              <a:gd name="connsiteY7" fmla="*/ 1058531 h 2294745"/>
              <a:gd name="connsiteX8" fmla="*/ 2249810 w 2249810"/>
              <a:gd name="connsiteY8" fmla="*/ 1218426 h 2294745"/>
              <a:gd name="connsiteX9" fmla="*/ 1955981 w 2249810"/>
              <a:gd name="connsiteY9" fmla="*/ 1845313 h 2294745"/>
              <a:gd name="connsiteX10" fmla="*/ 1225437 w 2249810"/>
              <a:gd name="connsiteY10" fmla="*/ 2208220 h 2294745"/>
              <a:gd name="connsiteX11" fmla="*/ 1123061 w 2249810"/>
              <a:gd name="connsiteY11" fmla="*/ 2294745 h 2294745"/>
              <a:gd name="connsiteX12" fmla="*/ 1024372 w 2249810"/>
              <a:gd name="connsiteY12" fmla="*/ 2208220 h 2294745"/>
              <a:gd name="connsiteX13" fmla="*/ 293828 w 2249810"/>
              <a:gd name="connsiteY13" fmla="*/ 1845313 h 2294745"/>
              <a:gd name="connsiteX14" fmla="*/ 0 w 2249810"/>
              <a:gd name="connsiteY14" fmla="*/ 1218426 h 2294745"/>
              <a:gd name="connsiteX15" fmla="*/ 0 w 2249810"/>
              <a:gd name="connsiteY15" fmla="*/ 1058531 h 2294745"/>
              <a:gd name="connsiteX16" fmla="*/ 0 w 2249810"/>
              <a:gd name="connsiteY16" fmla="*/ 848826 h 2294745"/>
              <a:gd name="connsiteX17" fmla="*/ 0 w 2249810"/>
              <a:gd name="connsiteY17" fmla="*/ 696534 h 2294745"/>
              <a:gd name="connsiteX18" fmla="*/ 0 w 2249810"/>
              <a:gd name="connsiteY18" fmla="*/ 422824 h 2294745"/>
              <a:gd name="connsiteX19" fmla="*/ 0 w 2249810"/>
              <a:gd name="connsiteY19" fmla="*/ 326934 h 2294745"/>
              <a:gd name="connsiteX20" fmla="*/ 39705 w 2249810"/>
              <a:gd name="connsiteY20" fmla="*/ 23601 h 229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49810" h="2294745">
                <a:moveTo>
                  <a:pt x="49162" y="0"/>
                </a:moveTo>
                <a:lnTo>
                  <a:pt x="2200648" y="0"/>
                </a:lnTo>
                <a:lnTo>
                  <a:pt x="2210105" y="23601"/>
                </a:lnTo>
                <a:cubicBezTo>
                  <a:pt x="2236898" y="106934"/>
                  <a:pt x="2249810" y="205568"/>
                  <a:pt x="2249810" y="326934"/>
                </a:cubicBezTo>
                <a:lnTo>
                  <a:pt x="2249810" y="422824"/>
                </a:lnTo>
                <a:lnTo>
                  <a:pt x="2249810" y="696534"/>
                </a:lnTo>
                <a:lnTo>
                  <a:pt x="2249810" y="848826"/>
                </a:lnTo>
                <a:lnTo>
                  <a:pt x="2249810" y="1058531"/>
                </a:lnTo>
                <a:lnTo>
                  <a:pt x="2249810" y="1218426"/>
                </a:lnTo>
                <a:cubicBezTo>
                  <a:pt x="2249810" y="1542068"/>
                  <a:pt x="2157989" y="1704061"/>
                  <a:pt x="1955981" y="1845313"/>
                </a:cubicBezTo>
                <a:cubicBezTo>
                  <a:pt x="1745898" y="1967026"/>
                  <a:pt x="1470144" y="2019115"/>
                  <a:pt x="1225437" y="2208220"/>
                </a:cubicBezTo>
                <a:lnTo>
                  <a:pt x="1123061" y="2294745"/>
                </a:lnTo>
                <a:lnTo>
                  <a:pt x="1024372" y="2208220"/>
                </a:lnTo>
                <a:cubicBezTo>
                  <a:pt x="779664" y="2019115"/>
                  <a:pt x="503910" y="1967026"/>
                  <a:pt x="293828" y="1845313"/>
                </a:cubicBezTo>
                <a:cubicBezTo>
                  <a:pt x="91820" y="1704061"/>
                  <a:pt x="0" y="1542068"/>
                  <a:pt x="0" y="1218426"/>
                </a:cubicBezTo>
                <a:lnTo>
                  <a:pt x="0" y="1058531"/>
                </a:lnTo>
                <a:lnTo>
                  <a:pt x="0" y="848826"/>
                </a:lnTo>
                <a:lnTo>
                  <a:pt x="0" y="696534"/>
                </a:lnTo>
                <a:lnTo>
                  <a:pt x="0" y="422824"/>
                </a:lnTo>
                <a:lnTo>
                  <a:pt x="0" y="326934"/>
                </a:lnTo>
                <a:cubicBezTo>
                  <a:pt x="0" y="205568"/>
                  <a:pt x="12912" y="106934"/>
                  <a:pt x="39705" y="23601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918B527-C081-4529-B0DA-36A5DF890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97154" y="1907348"/>
            <a:ext cx="1594846" cy="3044131"/>
          </a:xfrm>
          <a:custGeom>
            <a:avLst/>
            <a:gdLst>
              <a:gd name="connsiteX0" fmla="*/ 1126749 w 1594846"/>
              <a:gd name="connsiteY0" fmla="*/ 0 h 3044131"/>
              <a:gd name="connsiteX1" fmla="*/ 1225438 w 1594846"/>
              <a:gd name="connsiteY1" fmla="*/ 86525 h 3044131"/>
              <a:gd name="connsiteX2" fmla="*/ 1413279 w 1594846"/>
              <a:gd name="connsiteY2" fmla="*/ 205892 h 3044131"/>
              <a:gd name="connsiteX3" fmla="*/ 1594846 w 1594846"/>
              <a:gd name="connsiteY3" fmla="*/ 289191 h 3044131"/>
              <a:gd name="connsiteX4" fmla="*/ 1594846 w 1594846"/>
              <a:gd name="connsiteY4" fmla="*/ 2754939 h 3044131"/>
              <a:gd name="connsiteX5" fmla="*/ 1413277 w 1594846"/>
              <a:gd name="connsiteY5" fmla="*/ 2838239 h 3044131"/>
              <a:gd name="connsiteX6" fmla="*/ 1225436 w 1594846"/>
              <a:gd name="connsiteY6" fmla="*/ 2957606 h 3044131"/>
              <a:gd name="connsiteX7" fmla="*/ 1123061 w 1594846"/>
              <a:gd name="connsiteY7" fmla="*/ 3044131 h 3044131"/>
              <a:gd name="connsiteX8" fmla="*/ 1024372 w 1594846"/>
              <a:gd name="connsiteY8" fmla="*/ 2957606 h 3044131"/>
              <a:gd name="connsiteX9" fmla="*/ 293828 w 1594846"/>
              <a:gd name="connsiteY9" fmla="*/ 2594699 h 3044131"/>
              <a:gd name="connsiteX10" fmla="*/ 0 w 1594846"/>
              <a:gd name="connsiteY10" fmla="*/ 1967812 h 3044131"/>
              <a:gd name="connsiteX11" fmla="*/ 0 w 1594846"/>
              <a:gd name="connsiteY11" fmla="*/ 1807917 h 3044131"/>
              <a:gd name="connsiteX12" fmla="*/ 0 w 1594846"/>
              <a:gd name="connsiteY12" fmla="*/ 1598212 h 3044131"/>
              <a:gd name="connsiteX13" fmla="*/ 0 w 1594846"/>
              <a:gd name="connsiteY13" fmla="*/ 1445920 h 3044131"/>
              <a:gd name="connsiteX14" fmla="*/ 0 w 1594846"/>
              <a:gd name="connsiteY14" fmla="*/ 1172210 h 3044131"/>
              <a:gd name="connsiteX15" fmla="*/ 0 w 1594846"/>
              <a:gd name="connsiteY15" fmla="*/ 1076320 h 3044131"/>
              <a:gd name="connsiteX16" fmla="*/ 293829 w 1594846"/>
              <a:gd name="connsiteY16" fmla="*/ 449433 h 3044131"/>
              <a:gd name="connsiteX17" fmla="*/ 1024374 w 1594846"/>
              <a:gd name="connsiteY17" fmla="*/ 86525 h 304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94846" h="3044131">
                <a:moveTo>
                  <a:pt x="1126749" y="0"/>
                </a:moveTo>
                <a:lnTo>
                  <a:pt x="1225438" y="86525"/>
                </a:lnTo>
                <a:cubicBezTo>
                  <a:pt x="1286615" y="133801"/>
                  <a:pt x="1349732" y="172514"/>
                  <a:pt x="1413279" y="205892"/>
                </a:cubicBezTo>
                <a:lnTo>
                  <a:pt x="1594846" y="289191"/>
                </a:lnTo>
                <a:lnTo>
                  <a:pt x="1594846" y="2754939"/>
                </a:lnTo>
                <a:lnTo>
                  <a:pt x="1413277" y="2838239"/>
                </a:lnTo>
                <a:cubicBezTo>
                  <a:pt x="1349730" y="2871617"/>
                  <a:pt x="1286613" y="2910330"/>
                  <a:pt x="1225436" y="2957606"/>
                </a:cubicBezTo>
                <a:lnTo>
                  <a:pt x="1123061" y="3044131"/>
                </a:lnTo>
                <a:lnTo>
                  <a:pt x="1024372" y="2957606"/>
                </a:lnTo>
                <a:cubicBezTo>
                  <a:pt x="779664" y="2768501"/>
                  <a:pt x="503910" y="2716412"/>
                  <a:pt x="293828" y="2594699"/>
                </a:cubicBezTo>
                <a:cubicBezTo>
                  <a:pt x="91820" y="2453447"/>
                  <a:pt x="0" y="2291454"/>
                  <a:pt x="0" y="1967812"/>
                </a:cubicBezTo>
                <a:lnTo>
                  <a:pt x="0" y="1807917"/>
                </a:lnTo>
                <a:lnTo>
                  <a:pt x="0" y="1598212"/>
                </a:lnTo>
                <a:lnTo>
                  <a:pt x="0" y="1445920"/>
                </a:lnTo>
                <a:lnTo>
                  <a:pt x="0" y="1172210"/>
                </a:lnTo>
                <a:lnTo>
                  <a:pt x="0" y="1076320"/>
                </a:lnTo>
                <a:cubicBezTo>
                  <a:pt x="0" y="752678"/>
                  <a:pt x="91821" y="590684"/>
                  <a:pt x="293829" y="449433"/>
                </a:cubicBezTo>
                <a:cubicBezTo>
                  <a:pt x="503912" y="327719"/>
                  <a:pt x="779665" y="275630"/>
                  <a:pt x="1024374" y="86525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C95395D-578F-4882-9B5C-4B27682FF1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65700" y="7622"/>
            <a:ext cx="2372219" cy="2371961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4282900 w 4447989"/>
              <a:gd name="connsiteY0" fmla="*/ 2048959 h 5795027"/>
              <a:gd name="connsiteX1" fmla="*/ 4282900 w 4447989"/>
              <a:gd name="connsiteY1" fmla="*/ 2231503 h 5795027"/>
              <a:gd name="connsiteX2" fmla="*/ 4282900 w 4447989"/>
              <a:gd name="connsiteY2" fmla="*/ 2752557 h 5795027"/>
              <a:gd name="connsiteX3" fmla="*/ 4282900 w 4447989"/>
              <a:gd name="connsiteY3" fmla="*/ 3042471 h 5795027"/>
              <a:gd name="connsiteX4" fmla="*/ 4282900 w 4447989"/>
              <a:gd name="connsiteY4" fmla="*/ 3441681 h 5795027"/>
              <a:gd name="connsiteX5" fmla="*/ 4282900 w 4447989"/>
              <a:gd name="connsiteY5" fmla="*/ 3746068 h 5795027"/>
              <a:gd name="connsiteX6" fmla="*/ 3723546 w 4447989"/>
              <a:gd name="connsiteY6" fmla="*/ 4939455 h 5795027"/>
              <a:gd name="connsiteX7" fmla="*/ 2332829 w 4447989"/>
              <a:gd name="connsiteY7" fmla="*/ 5630311 h 5795027"/>
              <a:gd name="connsiteX8" fmla="*/ 2137940 w 4447989"/>
              <a:gd name="connsiteY8" fmla="*/ 5795027 h 5795027"/>
              <a:gd name="connsiteX9" fmla="*/ 1950069 w 4447989"/>
              <a:gd name="connsiteY9" fmla="*/ 5630311 h 5795027"/>
              <a:gd name="connsiteX10" fmla="*/ 559353 w 4447989"/>
              <a:gd name="connsiteY10" fmla="*/ 4939455 h 5795027"/>
              <a:gd name="connsiteX11" fmla="*/ 0 w 4447989"/>
              <a:gd name="connsiteY11" fmla="*/ 3746068 h 5795027"/>
              <a:gd name="connsiteX12" fmla="*/ 0 w 4447989"/>
              <a:gd name="connsiteY12" fmla="*/ 3441681 h 5795027"/>
              <a:gd name="connsiteX13" fmla="*/ 0 w 4447989"/>
              <a:gd name="connsiteY13" fmla="*/ 3042471 h 5795027"/>
              <a:gd name="connsiteX14" fmla="*/ 0 w 4447989"/>
              <a:gd name="connsiteY14" fmla="*/ 2752557 h 5795027"/>
              <a:gd name="connsiteX15" fmla="*/ 0 w 4447989"/>
              <a:gd name="connsiteY15" fmla="*/ 2231503 h 5795027"/>
              <a:gd name="connsiteX16" fmla="*/ 0 w 4447989"/>
              <a:gd name="connsiteY16" fmla="*/ 2048959 h 5795027"/>
              <a:gd name="connsiteX17" fmla="*/ 559354 w 4447989"/>
              <a:gd name="connsiteY17" fmla="*/ 855573 h 5795027"/>
              <a:gd name="connsiteX18" fmla="*/ 1950071 w 4447989"/>
              <a:gd name="connsiteY18" fmla="*/ 164715 h 5795027"/>
              <a:gd name="connsiteX19" fmla="*/ 2144960 w 4447989"/>
              <a:gd name="connsiteY19" fmla="*/ 0 h 5795027"/>
              <a:gd name="connsiteX20" fmla="*/ 2332832 w 4447989"/>
              <a:gd name="connsiteY20" fmla="*/ 164715 h 5795027"/>
              <a:gd name="connsiteX21" fmla="*/ 3723546 w 4447989"/>
              <a:gd name="connsiteY21" fmla="*/ 855573 h 5795027"/>
              <a:gd name="connsiteX22" fmla="*/ 4447989 w 4447989"/>
              <a:gd name="connsiteY22" fmla="*/ 2214048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48071 w 4282900"/>
              <a:gd name="connsiteY0" fmla="*/ 1519558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48071 w 4292243"/>
              <a:gd name="connsiteY0" fmla="*/ 1519558 h 5795027"/>
              <a:gd name="connsiteX1" fmla="*/ 4282900 w 4292243"/>
              <a:gd name="connsiteY1" fmla="*/ 2231503 h 5795027"/>
              <a:gd name="connsiteX2" fmla="*/ 4282900 w 4292243"/>
              <a:gd name="connsiteY2" fmla="*/ 2752557 h 5795027"/>
              <a:gd name="connsiteX3" fmla="*/ 4282900 w 4292243"/>
              <a:gd name="connsiteY3" fmla="*/ 3042471 h 5795027"/>
              <a:gd name="connsiteX4" fmla="*/ 4282900 w 4292243"/>
              <a:gd name="connsiteY4" fmla="*/ 3441681 h 5795027"/>
              <a:gd name="connsiteX5" fmla="*/ 4282900 w 4292243"/>
              <a:gd name="connsiteY5" fmla="*/ 3746068 h 5795027"/>
              <a:gd name="connsiteX6" fmla="*/ 3723546 w 4292243"/>
              <a:gd name="connsiteY6" fmla="*/ 4939455 h 5795027"/>
              <a:gd name="connsiteX7" fmla="*/ 2332829 w 4292243"/>
              <a:gd name="connsiteY7" fmla="*/ 5630311 h 5795027"/>
              <a:gd name="connsiteX8" fmla="*/ 2137940 w 4292243"/>
              <a:gd name="connsiteY8" fmla="*/ 5795027 h 5795027"/>
              <a:gd name="connsiteX9" fmla="*/ 1950069 w 4292243"/>
              <a:gd name="connsiteY9" fmla="*/ 5630311 h 5795027"/>
              <a:gd name="connsiteX10" fmla="*/ 559353 w 4292243"/>
              <a:gd name="connsiteY10" fmla="*/ 4939455 h 5795027"/>
              <a:gd name="connsiteX11" fmla="*/ 0 w 4292243"/>
              <a:gd name="connsiteY11" fmla="*/ 3746068 h 5795027"/>
              <a:gd name="connsiteX12" fmla="*/ 0 w 4292243"/>
              <a:gd name="connsiteY12" fmla="*/ 3441681 h 5795027"/>
              <a:gd name="connsiteX13" fmla="*/ 0 w 4292243"/>
              <a:gd name="connsiteY13" fmla="*/ 3042471 h 5795027"/>
              <a:gd name="connsiteX14" fmla="*/ 0 w 4292243"/>
              <a:gd name="connsiteY14" fmla="*/ 2752557 h 5795027"/>
              <a:gd name="connsiteX15" fmla="*/ 0 w 4292243"/>
              <a:gd name="connsiteY15" fmla="*/ 2231503 h 5795027"/>
              <a:gd name="connsiteX16" fmla="*/ 0 w 4292243"/>
              <a:gd name="connsiteY16" fmla="*/ 2048959 h 5795027"/>
              <a:gd name="connsiteX17" fmla="*/ 559354 w 4292243"/>
              <a:gd name="connsiteY17" fmla="*/ 855573 h 5795027"/>
              <a:gd name="connsiteX18" fmla="*/ 1950071 w 4292243"/>
              <a:gd name="connsiteY18" fmla="*/ 164715 h 5795027"/>
              <a:gd name="connsiteX19" fmla="*/ 2144960 w 4292243"/>
              <a:gd name="connsiteY19" fmla="*/ 0 h 5795027"/>
              <a:gd name="connsiteX20" fmla="*/ 2332832 w 4292243"/>
              <a:gd name="connsiteY20" fmla="*/ 164715 h 5795027"/>
              <a:gd name="connsiteX21" fmla="*/ 3723546 w 4292243"/>
              <a:gd name="connsiteY21" fmla="*/ 855573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2144960 w 4282900"/>
              <a:gd name="connsiteY18" fmla="*/ 0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64279 w 4282900"/>
              <a:gd name="connsiteY17" fmla="*/ 1516418 h 5795027"/>
              <a:gd name="connsiteX18" fmla="*/ 559354 w 4282900"/>
              <a:gd name="connsiteY18" fmla="*/ 855573 h 5795027"/>
              <a:gd name="connsiteX19" fmla="*/ 2144960 w 4282900"/>
              <a:gd name="connsiteY19" fmla="*/ 0 h 5795027"/>
              <a:gd name="connsiteX0" fmla="*/ 4213242 w 4282900"/>
              <a:gd name="connsiteY0" fmla="*/ 657020 h 4939454"/>
              <a:gd name="connsiteX1" fmla="*/ 4282900 w 4282900"/>
              <a:gd name="connsiteY1" fmla="*/ 1375930 h 4939454"/>
              <a:gd name="connsiteX2" fmla="*/ 4282900 w 4282900"/>
              <a:gd name="connsiteY2" fmla="*/ 1896984 h 4939454"/>
              <a:gd name="connsiteX3" fmla="*/ 4282900 w 4282900"/>
              <a:gd name="connsiteY3" fmla="*/ 2186898 h 4939454"/>
              <a:gd name="connsiteX4" fmla="*/ 4282900 w 4282900"/>
              <a:gd name="connsiteY4" fmla="*/ 2586108 h 4939454"/>
              <a:gd name="connsiteX5" fmla="*/ 4282900 w 4282900"/>
              <a:gd name="connsiteY5" fmla="*/ 2890495 h 4939454"/>
              <a:gd name="connsiteX6" fmla="*/ 3723546 w 4282900"/>
              <a:gd name="connsiteY6" fmla="*/ 4083882 h 4939454"/>
              <a:gd name="connsiteX7" fmla="*/ 2332829 w 4282900"/>
              <a:gd name="connsiteY7" fmla="*/ 4774738 h 4939454"/>
              <a:gd name="connsiteX8" fmla="*/ 2137940 w 4282900"/>
              <a:gd name="connsiteY8" fmla="*/ 4939454 h 4939454"/>
              <a:gd name="connsiteX9" fmla="*/ 1950069 w 4282900"/>
              <a:gd name="connsiteY9" fmla="*/ 4774738 h 4939454"/>
              <a:gd name="connsiteX10" fmla="*/ 559353 w 4282900"/>
              <a:gd name="connsiteY10" fmla="*/ 4083882 h 4939454"/>
              <a:gd name="connsiteX11" fmla="*/ 0 w 4282900"/>
              <a:gd name="connsiteY11" fmla="*/ 2890495 h 4939454"/>
              <a:gd name="connsiteX12" fmla="*/ 0 w 4282900"/>
              <a:gd name="connsiteY12" fmla="*/ 2586108 h 4939454"/>
              <a:gd name="connsiteX13" fmla="*/ 0 w 4282900"/>
              <a:gd name="connsiteY13" fmla="*/ 2186898 h 4939454"/>
              <a:gd name="connsiteX14" fmla="*/ 0 w 4282900"/>
              <a:gd name="connsiteY14" fmla="*/ 1896984 h 4939454"/>
              <a:gd name="connsiteX15" fmla="*/ 0 w 4282900"/>
              <a:gd name="connsiteY15" fmla="*/ 1375930 h 4939454"/>
              <a:gd name="connsiteX16" fmla="*/ 0 w 4282900"/>
              <a:gd name="connsiteY16" fmla="*/ 1193386 h 4939454"/>
              <a:gd name="connsiteX17" fmla="*/ 64279 w 4282900"/>
              <a:gd name="connsiteY17" fmla="*/ 660845 h 4939454"/>
              <a:gd name="connsiteX18" fmla="*/ 559354 w 4282900"/>
              <a:gd name="connsiteY18" fmla="*/ 0 h 4939454"/>
              <a:gd name="connsiteX0" fmla="*/ 4213242 w 4282900"/>
              <a:gd name="connsiteY0" fmla="*/ 0 h 4282434"/>
              <a:gd name="connsiteX1" fmla="*/ 4282900 w 4282900"/>
              <a:gd name="connsiteY1" fmla="*/ 718910 h 4282434"/>
              <a:gd name="connsiteX2" fmla="*/ 4282900 w 4282900"/>
              <a:gd name="connsiteY2" fmla="*/ 1239964 h 4282434"/>
              <a:gd name="connsiteX3" fmla="*/ 4282900 w 4282900"/>
              <a:gd name="connsiteY3" fmla="*/ 1529878 h 4282434"/>
              <a:gd name="connsiteX4" fmla="*/ 4282900 w 4282900"/>
              <a:gd name="connsiteY4" fmla="*/ 1929088 h 4282434"/>
              <a:gd name="connsiteX5" fmla="*/ 4282900 w 4282900"/>
              <a:gd name="connsiteY5" fmla="*/ 2233475 h 4282434"/>
              <a:gd name="connsiteX6" fmla="*/ 3723546 w 4282900"/>
              <a:gd name="connsiteY6" fmla="*/ 3426862 h 4282434"/>
              <a:gd name="connsiteX7" fmla="*/ 2332829 w 4282900"/>
              <a:gd name="connsiteY7" fmla="*/ 4117718 h 4282434"/>
              <a:gd name="connsiteX8" fmla="*/ 2137940 w 4282900"/>
              <a:gd name="connsiteY8" fmla="*/ 4282434 h 4282434"/>
              <a:gd name="connsiteX9" fmla="*/ 1950069 w 4282900"/>
              <a:gd name="connsiteY9" fmla="*/ 4117718 h 4282434"/>
              <a:gd name="connsiteX10" fmla="*/ 559353 w 4282900"/>
              <a:gd name="connsiteY10" fmla="*/ 3426862 h 4282434"/>
              <a:gd name="connsiteX11" fmla="*/ 0 w 4282900"/>
              <a:gd name="connsiteY11" fmla="*/ 2233475 h 4282434"/>
              <a:gd name="connsiteX12" fmla="*/ 0 w 4282900"/>
              <a:gd name="connsiteY12" fmla="*/ 1929088 h 4282434"/>
              <a:gd name="connsiteX13" fmla="*/ 0 w 4282900"/>
              <a:gd name="connsiteY13" fmla="*/ 1529878 h 4282434"/>
              <a:gd name="connsiteX14" fmla="*/ 0 w 4282900"/>
              <a:gd name="connsiteY14" fmla="*/ 1239964 h 4282434"/>
              <a:gd name="connsiteX15" fmla="*/ 0 w 4282900"/>
              <a:gd name="connsiteY15" fmla="*/ 718910 h 4282434"/>
              <a:gd name="connsiteX16" fmla="*/ 0 w 4282900"/>
              <a:gd name="connsiteY16" fmla="*/ 536366 h 4282434"/>
              <a:gd name="connsiteX17" fmla="*/ 64279 w 4282900"/>
              <a:gd name="connsiteY17" fmla="*/ 3825 h 4282434"/>
              <a:gd name="connsiteX0" fmla="*/ 4213242 w 4282900"/>
              <a:gd name="connsiteY0" fmla="*/ 0 h 4282434"/>
              <a:gd name="connsiteX1" fmla="*/ 4282900 w 4282900"/>
              <a:gd name="connsiteY1" fmla="*/ 718910 h 4282434"/>
              <a:gd name="connsiteX2" fmla="*/ 4282900 w 4282900"/>
              <a:gd name="connsiteY2" fmla="*/ 1239964 h 4282434"/>
              <a:gd name="connsiteX3" fmla="*/ 4282900 w 4282900"/>
              <a:gd name="connsiteY3" fmla="*/ 1529878 h 4282434"/>
              <a:gd name="connsiteX4" fmla="*/ 4282900 w 4282900"/>
              <a:gd name="connsiteY4" fmla="*/ 1929088 h 4282434"/>
              <a:gd name="connsiteX5" fmla="*/ 4282900 w 4282900"/>
              <a:gd name="connsiteY5" fmla="*/ 2233475 h 4282434"/>
              <a:gd name="connsiteX6" fmla="*/ 3723546 w 4282900"/>
              <a:gd name="connsiteY6" fmla="*/ 3426862 h 4282434"/>
              <a:gd name="connsiteX7" fmla="*/ 2332829 w 4282900"/>
              <a:gd name="connsiteY7" fmla="*/ 4117718 h 4282434"/>
              <a:gd name="connsiteX8" fmla="*/ 2137940 w 4282900"/>
              <a:gd name="connsiteY8" fmla="*/ 4282434 h 4282434"/>
              <a:gd name="connsiteX9" fmla="*/ 1950069 w 4282900"/>
              <a:gd name="connsiteY9" fmla="*/ 4117718 h 4282434"/>
              <a:gd name="connsiteX10" fmla="*/ 559353 w 4282900"/>
              <a:gd name="connsiteY10" fmla="*/ 3426862 h 4282434"/>
              <a:gd name="connsiteX11" fmla="*/ 0 w 4282900"/>
              <a:gd name="connsiteY11" fmla="*/ 2233475 h 4282434"/>
              <a:gd name="connsiteX12" fmla="*/ 0 w 4282900"/>
              <a:gd name="connsiteY12" fmla="*/ 1929088 h 4282434"/>
              <a:gd name="connsiteX13" fmla="*/ 0 w 4282900"/>
              <a:gd name="connsiteY13" fmla="*/ 1529878 h 4282434"/>
              <a:gd name="connsiteX14" fmla="*/ 0 w 4282900"/>
              <a:gd name="connsiteY14" fmla="*/ 1239964 h 4282434"/>
              <a:gd name="connsiteX15" fmla="*/ 0 w 4282900"/>
              <a:gd name="connsiteY15" fmla="*/ 718910 h 4282434"/>
              <a:gd name="connsiteX16" fmla="*/ 0 w 4282900"/>
              <a:gd name="connsiteY16" fmla="*/ 536366 h 4282434"/>
              <a:gd name="connsiteX17" fmla="*/ 64279 w 4282900"/>
              <a:gd name="connsiteY17" fmla="*/ 3825 h 428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282900" h="4282434">
                <a:moveTo>
                  <a:pt x="4213242" y="0"/>
                </a:moveTo>
                <a:cubicBezTo>
                  <a:pt x="4294511" y="306972"/>
                  <a:pt x="4271290" y="481595"/>
                  <a:pt x="4282900" y="718910"/>
                </a:cubicBezTo>
                <a:lnTo>
                  <a:pt x="4282900" y="1239964"/>
                </a:lnTo>
                <a:lnTo>
                  <a:pt x="4282900" y="1529878"/>
                </a:lnTo>
                <a:lnTo>
                  <a:pt x="4282900" y="1929088"/>
                </a:lnTo>
                <a:lnTo>
                  <a:pt x="4282900" y="2233475"/>
                </a:lnTo>
                <a:cubicBezTo>
                  <a:pt x="4282900" y="2849584"/>
                  <a:pt x="4108103" y="3157966"/>
                  <a:pt x="3723546" y="3426862"/>
                </a:cubicBezTo>
                <a:cubicBezTo>
                  <a:pt x="3323617" y="3658565"/>
                  <a:pt x="2798672" y="3757725"/>
                  <a:pt x="2332829" y="4117718"/>
                </a:cubicBezTo>
                <a:lnTo>
                  <a:pt x="2137940" y="4282434"/>
                </a:lnTo>
                <a:lnTo>
                  <a:pt x="1950069" y="4117718"/>
                </a:lnTo>
                <a:cubicBezTo>
                  <a:pt x="1484225" y="3757725"/>
                  <a:pt x="959280" y="3658565"/>
                  <a:pt x="559353" y="3426862"/>
                </a:cubicBezTo>
                <a:cubicBezTo>
                  <a:pt x="174796" y="3157966"/>
                  <a:pt x="0" y="2849584"/>
                  <a:pt x="0" y="2233475"/>
                </a:cubicBezTo>
                <a:lnTo>
                  <a:pt x="0" y="1929088"/>
                </a:lnTo>
                <a:lnTo>
                  <a:pt x="0" y="1529878"/>
                </a:lnTo>
                <a:lnTo>
                  <a:pt x="0" y="1239964"/>
                </a:lnTo>
                <a:lnTo>
                  <a:pt x="0" y="718910"/>
                </a:lnTo>
                <a:lnTo>
                  <a:pt x="0" y="536366"/>
                </a:lnTo>
                <a:cubicBezTo>
                  <a:pt x="10713" y="417185"/>
                  <a:pt x="19813" y="133066"/>
                  <a:pt x="64279" y="3825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F0C88DB-0324-4DA7-A5E8-8A9C7D7C5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36649" y="1823190"/>
            <a:ext cx="1648512" cy="3209758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2976290 w 4282900"/>
              <a:gd name="connsiteY2" fmla="*/ 524033 h 5795027"/>
              <a:gd name="connsiteX3" fmla="*/ 3723546 w 4282900"/>
              <a:gd name="connsiteY3" fmla="*/ 855573 h 5795027"/>
              <a:gd name="connsiteX4" fmla="*/ 4282900 w 4282900"/>
              <a:gd name="connsiteY4" fmla="*/ 2048959 h 5795027"/>
              <a:gd name="connsiteX5" fmla="*/ 4282900 w 4282900"/>
              <a:gd name="connsiteY5" fmla="*/ 2231503 h 5795027"/>
              <a:gd name="connsiteX6" fmla="*/ 4282900 w 4282900"/>
              <a:gd name="connsiteY6" fmla="*/ 2752557 h 5795027"/>
              <a:gd name="connsiteX7" fmla="*/ 4282900 w 4282900"/>
              <a:gd name="connsiteY7" fmla="*/ 3042471 h 5795027"/>
              <a:gd name="connsiteX8" fmla="*/ 4282900 w 4282900"/>
              <a:gd name="connsiteY8" fmla="*/ 3441681 h 5795027"/>
              <a:gd name="connsiteX9" fmla="*/ 4282900 w 4282900"/>
              <a:gd name="connsiteY9" fmla="*/ 3746068 h 5795027"/>
              <a:gd name="connsiteX10" fmla="*/ 3723546 w 4282900"/>
              <a:gd name="connsiteY10" fmla="*/ 4939455 h 5795027"/>
              <a:gd name="connsiteX11" fmla="*/ 2332829 w 4282900"/>
              <a:gd name="connsiteY11" fmla="*/ 5630311 h 5795027"/>
              <a:gd name="connsiteX12" fmla="*/ 2137940 w 4282900"/>
              <a:gd name="connsiteY12" fmla="*/ 5795027 h 5795027"/>
              <a:gd name="connsiteX13" fmla="*/ 1950069 w 4282900"/>
              <a:gd name="connsiteY13" fmla="*/ 5630311 h 5795027"/>
              <a:gd name="connsiteX14" fmla="*/ 559353 w 4282900"/>
              <a:gd name="connsiteY14" fmla="*/ 4939455 h 5795027"/>
              <a:gd name="connsiteX15" fmla="*/ 0 w 4282900"/>
              <a:gd name="connsiteY15" fmla="*/ 3746068 h 5795027"/>
              <a:gd name="connsiteX16" fmla="*/ 0 w 4282900"/>
              <a:gd name="connsiteY16" fmla="*/ 3441681 h 5795027"/>
              <a:gd name="connsiteX17" fmla="*/ 0 w 4282900"/>
              <a:gd name="connsiteY17" fmla="*/ 3042471 h 5795027"/>
              <a:gd name="connsiteX18" fmla="*/ 0 w 4282900"/>
              <a:gd name="connsiteY18" fmla="*/ 2752557 h 5795027"/>
              <a:gd name="connsiteX19" fmla="*/ 0 w 4282900"/>
              <a:gd name="connsiteY19" fmla="*/ 2231503 h 5795027"/>
              <a:gd name="connsiteX20" fmla="*/ 0 w 4282900"/>
              <a:gd name="connsiteY20" fmla="*/ 2048959 h 5795027"/>
              <a:gd name="connsiteX21" fmla="*/ 559354 w 4282900"/>
              <a:gd name="connsiteY21" fmla="*/ 855573 h 5795027"/>
              <a:gd name="connsiteX22" fmla="*/ 1950071 w 4282900"/>
              <a:gd name="connsiteY22" fmla="*/ 164715 h 5795027"/>
              <a:gd name="connsiteX23" fmla="*/ 2144960 w 4282900"/>
              <a:gd name="connsiteY23" fmla="*/ 0 h 5795027"/>
              <a:gd name="connsiteX0" fmla="*/ 3723546 w 4282900"/>
              <a:gd name="connsiteY0" fmla="*/ 855573 h 5795027"/>
              <a:gd name="connsiteX1" fmla="*/ 4282900 w 4282900"/>
              <a:gd name="connsiteY1" fmla="*/ 2048959 h 5795027"/>
              <a:gd name="connsiteX2" fmla="*/ 4282900 w 4282900"/>
              <a:gd name="connsiteY2" fmla="*/ 2231503 h 5795027"/>
              <a:gd name="connsiteX3" fmla="*/ 4282900 w 4282900"/>
              <a:gd name="connsiteY3" fmla="*/ 2752557 h 5795027"/>
              <a:gd name="connsiteX4" fmla="*/ 4282900 w 4282900"/>
              <a:gd name="connsiteY4" fmla="*/ 3042471 h 5795027"/>
              <a:gd name="connsiteX5" fmla="*/ 4282900 w 4282900"/>
              <a:gd name="connsiteY5" fmla="*/ 3441681 h 5795027"/>
              <a:gd name="connsiteX6" fmla="*/ 4282900 w 4282900"/>
              <a:gd name="connsiteY6" fmla="*/ 3746068 h 5795027"/>
              <a:gd name="connsiteX7" fmla="*/ 3723546 w 4282900"/>
              <a:gd name="connsiteY7" fmla="*/ 4939455 h 5795027"/>
              <a:gd name="connsiteX8" fmla="*/ 2332829 w 4282900"/>
              <a:gd name="connsiteY8" fmla="*/ 5630311 h 5795027"/>
              <a:gd name="connsiteX9" fmla="*/ 2137940 w 4282900"/>
              <a:gd name="connsiteY9" fmla="*/ 5795027 h 5795027"/>
              <a:gd name="connsiteX10" fmla="*/ 1950069 w 4282900"/>
              <a:gd name="connsiteY10" fmla="*/ 5630311 h 5795027"/>
              <a:gd name="connsiteX11" fmla="*/ 559353 w 4282900"/>
              <a:gd name="connsiteY11" fmla="*/ 4939455 h 5795027"/>
              <a:gd name="connsiteX12" fmla="*/ 0 w 4282900"/>
              <a:gd name="connsiteY12" fmla="*/ 3746068 h 5795027"/>
              <a:gd name="connsiteX13" fmla="*/ 0 w 4282900"/>
              <a:gd name="connsiteY13" fmla="*/ 3441681 h 5795027"/>
              <a:gd name="connsiteX14" fmla="*/ 0 w 4282900"/>
              <a:gd name="connsiteY14" fmla="*/ 3042471 h 5795027"/>
              <a:gd name="connsiteX15" fmla="*/ 0 w 4282900"/>
              <a:gd name="connsiteY15" fmla="*/ 2752557 h 5795027"/>
              <a:gd name="connsiteX16" fmla="*/ 0 w 4282900"/>
              <a:gd name="connsiteY16" fmla="*/ 2231503 h 5795027"/>
              <a:gd name="connsiteX17" fmla="*/ 0 w 4282900"/>
              <a:gd name="connsiteY17" fmla="*/ 2048959 h 5795027"/>
              <a:gd name="connsiteX18" fmla="*/ 559354 w 4282900"/>
              <a:gd name="connsiteY18" fmla="*/ 855573 h 5795027"/>
              <a:gd name="connsiteX19" fmla="*/ 1950071 w 4282900"/>
              <a:gd name="connsiteY19" fmla="*/ 164715 h 5795027"/>
              <a:gd name="connsiteX20" fmla="*/ 2144960 w 4282900"/>
              <a:gd name="connsiteY20" fmla="*/ 0 h 5795027"/>
              <a:gd name="connsiteX21" fmla="*/ 2332832 w 4282900"/>
              <a:gd name="connsiteY21" fmla="*/ 164715 h 5795027"/>
              <a:gd name="connsiteX22" fmla="*/ 2976290 w 4282900"/>
              <a:gd name="connsiteY22" fmla="*/ 524033 h 5795027"/>
              <a:gd name="connsiteX23" fmla="*/ 3888635 w 4282900"/>
              <a:gd name="connsiteY23" fmla="*/ 1020662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2976290 w 4282900"/>
              <a:gd name="connsiteY21" fmla="*/ 524033 h 5795027"/>
              <a:gd name="connsiteX22" fmla="*/ 3888635 w 4282900"/>
              <a:gd name="connsiteY22" fmla="*/ 1020662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2976290 w 4282900"/>
              <a:gd name="connsiteY21" fmla="*/ 524033 h 5795027"/>
              <a:gd name="connsiteX0" fmla="*/ 4282900 w 4282900"/>
              <a:gd name="connsiteY0" fmla="*/ 2231503 h 5795027"/>
              <a:gd name="connsiteX1" fmla="*/ 4282900 w 4282900"/>
              <a:gd name="connsiteY1" fmla="*/ 2752557 h 5795027"/>
              <a:gd name="connsiteX2" fmla="*/ 4282900 w 4282900"/>
              <a:gd name="connsiteY2" fmla="*/ 3042471 h 5795027"/>
              <a:gd name="connsiteX3" fmla="*/ 4282900 w 4282900"/>
              <a:gd name="connsiteY3" fmla="*/ 3441681 h 5795027"/>
              <a:gd name="connsiteX4" fmla="*/ 4282900 w 4282900"/>
              <a:gd name="connsiteY4" fmla="*/ 3746068 h 5795027"/>
              <a:gd name="connsiteX5" fmla="*/ 3723546 w 4282900"/>
              <a:gd name="connsiteY5" fmla="*/ 4939455 h 5795027"/>
              <a:gd name="connsiteX6" fmla="*/ 2332829 w 4282900"/>
              <a:gd name="connsiteY6" fmla="*/ 5630311 h 5795027"/>
              <a:gd name="connsiteX7" fmla="*/ 2137940 w 4282900"/>
              <a:gd name="connsiteY7" fmla="*/ 5795027 h 5795027"/>
              <a:gd name="connsiteX8" fmla="*/ 1950069 w 4282900"/>
              <a:gd name="connsiteY8" fmla="*/ 5630311 h 5795027"/>
              <a:gd name="connsiteX9" fmla="*/ 559353 w 4282900"/>
              <a:gd name="connsiteY9" fmla="*/ 4939455 h 5795027"/>
              <a:gd name="connsiteX10" fmla="*/ 0 w 4282900"/>
              <a:gd name="connsiteY10" fmla="*/ 3746068 h 5795027"/>
              <a:gd name="connsiteX11" fmla="*/ 0 w 4282900"/>
              <a:gd name="connsiteY11" fmla="*/ 3441681 h 5795027"/>
              <a:gd name="connsiteX12" fmla="*/ 0 w 4282900"/>
              <a:gd name="connsiteY12" fmla="*/ 3042471 h 5795027"/>
              <a:gd name="connsiteX13" fmla="*/ 0 w 4282900"/>
              <a:gd name="connsiteY13" fmla="*/ 2752557 h 5795027"/>
              <a:gd name="connsiteX14" fmla="*/ 0 w 4282900"/>
              <a:gd name="connsiteY14" fmla="*/ 2231503 h 5795027"/>
              <a:gd name="connsiteX15" fmla="*/ 0 w 4282900"/>
              <a:gd name="connsiteY15" fmla="*/ 2048959 h 5795027"/>
              <a:gd name="connsiteX16" fmla="*/ 559354 w 4282900"/>
              <a:gd name="connsiteY16" fmla="*/ 855573 h 5795027"/>
              <a:gd name="connsiteX17" fmla="*/ 1950071 w 4282900"/>
              <a:gd name="connsiteY17" fmla="*/ 164715 h 5795027"/>
              <a:gd name="connsiteX18" fmla="*/ 2144960 w 4282900"/>
              <a:gd name="connsiteY18" fmla="*/ 0 h 5795027"/>
              <a:gd name="connsiteX19" fmla="*/ 2332832 w 4282900"/>
              <a:gd name="connsiteY19" fmla="*/ 164715 h 5795027"/>
              <a:gd name="connsiteX20" fmla="*/ 2976290 w 4282900"/>
              <a:gd name="connsiteY20" fmla="*/ 524033 h 5795027"/>
              <a:gd name="connsiteX0" fmla="*/ 4282900 w 4282900"/>
              <a:gd name="connsiteY0" fmla="*/ 2752557 h 5795027"/>
              <a:gd name="connsiteX1" fmla="*/ 4282900 w 4282900"/>
              <a:gd name="connsiteY1" fmla="*/ 3042471 h 5795027"/>
              <a:gd name="connsiteX2" fmla="*/ 4282900 w 4282900"/>
              <a:gd name="connsiteY2" fmla="*/ 3441681 h 5795027"/>
              <a:gd name="connsiteX3" fmla="*/ 4282900 w 4282900"/>
              <a:gd name="connsiteY3" fmla="*/ 3746068 h 5795027"/>
              <a:gd name="connsiteX4" fmla="*/ 3723546 w 4282900"/>
              <a:gd name="connsiteY4" fmla="*/ 4939455 h 5795027"/>
              <a:gd name="connsiteX5" fmla="*/ 2332829 w 4282900"/>
              <a:gd name="connsiteY5" fmla="*/ 5630311 h 5795027"/>
              <a:gd name="connsiteX6" fmla="*/ 2137940 w 4282900"/>
              <a:gd name="connsiteY6" fmla="*/ 5795027 h 5795027"/>
              <a:gd name="connsiteX7" fmla="*/ 1950069 w 4282900"/>
              <a:gd name="connsiteY7" fmla="*/ 5630311 h 5795027"/>
              <a:gd name="connsiteX8" fmla="*/ 559353 w 4282900"/>
              <a:gd name="connsiteY8" fmla="*/ 4939455 h 5795027"/>
              <a:gd name="connsiteX9" fmla="*/ 0 w 4282900"/>
              <a:gd name="connsiteY9" fmla="*/ 3746068 h 5795027"/>
              <a:gd name="connsiteX10" fmla="*/ 0 w 4282900"/>
              <a:gd name="connsiteY10" fmla="*/ 3441681 h 5795027"/>
              <a:gd name="connsiteX11" fmla="*/ 0 w 4282900"/>
              <a:gd name="connsiteY11" fmla="*/ 3042471 h 5795027"/>
              <a:gd name="connsiteX12" fmla="*/ 0 w 4282900"/>
              <a:gd name="connsiteY12" fmla="*/ 2752557 h 5795027"/>
              <a:gd name="connsiteX13" fmla="*/ 0 w 4282900"/>
              <a:gd name="connsiteY13" fmla="*/ 2231503 h 5795027"/>
              <a:gd name="connsiteX14" fmla="*/ 0 w 4282900"/>
              <a:gd name="connsiteY14" fmla="*/ 2048959 h 5795027"/>
              <a:gd name="connsiteX15" fmla="*/ 559354 w 4282900"/>
              <a:gd name="connsiteY15" fmla="*/ 855573 h 5795027"/>
              <a:gd name="connsiteX16" fmla="*/ 1950071 w 4282900"/>
              <a:gd name="connsiteY16" fmla="*/ 164715 h 5795027"/>
              <a:gd name="connsiteX17" fmla="*/ 2144960 w 4282900"/>
              <a:gd name="connsiteY17" fmla="*/ 0 h 5795027"/>
              <a:gd name="connsiteX18" fmla="*/ 2332832 w 4282900"/>
              <a:gd name="connsiteY18" fmla="*/ 164715 h 5795027"/>
              <a:gd name="connsiteX19" fmla="*/ 2976290 w 4282900"/>
              <a:gd name="connsiteY19" fmla="*/ 524033 h 5795027"/>
              <a:gd name="connsiteX0" fmla="*/ 4282900 w 4282900"/>
              <a:gd name="connsiteY0" fmla="*/ 3042471 h 5795027"/>
              <a:gd name="connsiteX1" fmla="*/ 4282900 w 4282900"/>
              <a:gd name="connsiteY1" fmla="*/ 3441681 h 5795027"/>
              <a:gd name="connsiteX2" fmla="*/ 4282900 w 4282900"/>
              <a:gd name="connsiteY2" fmla="*/ 3746068 h 5795027"/>
              <a:gd name="connsiteX3" fmla="*/ 3723546 w 4282900"/>
              <a:gd name="connsiteY3" fmla="*/ 4939455 h 5795027"/>
              <a:gd name="connsiteX4" fmla="*/ 2332829 w 4282900"/>
              <a:gd name="connsiteY4" fmla="*/ 5630311 h 5795027"/>
              <a:gd name="connsiteX5" fmla="*/ 2137940 w 4282900"/>
              <a:gd name="connsiteY5" fmla="*/ 5795027 h 5795027"/>
              <a:gd name="connsiteX6" fmla="*/ 1950069 w 4282900"/>
              <a:gd name="connsiteY6" fmla="*/ 5630311 h 5795027"/>
              <a:gd name="connsiteX7" fmla="*/ 559353 w 4282900"/>
              <a:gd name="connsiteY7" fmla="*/ 4939455 h 5795027"/>
              <a:gd name="connsiteX8" fmla="*/ 0 w 4282900"/>
              <a:gd name="connsiteY8" fmla="*/ 3746068 h 5795027"/>
              <a:gd name="connsiteX9" fmla="*/ 0 w 4282900"/>
              <a:gd name="connsiteY9" fmla="*/ 3441681 h 5795027"/>
              <a:gd name="connsiteX10" fmla="*/ 0 w 4282900"/>
              <a:gd name="connsiteY10" fmla="*/ 3042471 h 5795027"/>
              <a:gd name="connsiteX11" fmla="*/ 0 w 4282900"/>
              <a:gd name="connsiteY11" fmla="*/ 2752557 h 5795027"/>
              <a:gd name="connsiteX12" fmla="*/ 0 w 4282900"/>
              <a:gd name="connsiteY12" fmla="*/ 2231503 h 5795027"/>
              <a:gd name="connsiteX13" fmla="*/ 0 w 4282900"/>
              <a:gd name="connsiteY13" fmla="*/ 2048959 h 5795027"/>
              <a:gd name="connsiteX14" fmla="*/ 559354 w 4282900"/>
              <a:gd name="connsiteY14" fmla="*/ 855573 h 5795027"/>
              <a:gd name="connsiteX15" fmla="*/ 1950071 w 4282900"/>
              <a:gd name="connsiteY15" fmla="*/ 164715 h 5795027"/>
              <a:gd name="connsiteX16" fmla="*/ 2144960 w 4282900"/>
              <a:gd name="connsiteY16" fmla="*/ 0 h 5795027"/>
              <a:gd name="connsiteX17" fmla="*/ 2332832 w 4282900"/>
              <a:gd name="connsiteY17" fmla="*/ 164715 h 5795027"/>
              <a:gd name="connsiteX18" fmla="*/ 2976290 w 4282900"/>
              <a:gd name="connsiteY18" fmla="*/ 524033 h 5795027"/>
              <a:gd name="connsiteX0" fmla="*/ 4282900 w 4282900"/>
              <a:gd name="connsiteY0" fmla="*/ 3441681 h 5795027"/>
              <a:gd name="connsiteX1" fmla="*/ 4282900 w 4282900"/>
              <a:gd name="connsiteY1" fmla="*/ 3746068 h 5795027"/>
              <a:gd name="connsiteX2" fmla="*/ 3723546 w 4282900"/>
              <a:gd name="connsiteY2" fmla="*/ 4939455 h 5795027"/>
              <a:gd name="connsiteX3" fmla="*/ 2332829 w 4282900"/>
              <a:gd name="connsiteY3" fmla="*/ 5630311 h 5795027"/>
              <a:gd name="connsiteX4" fmla="*/ 2137940 w 4282900"/>
              <a:gd name="connsiteY4" fmla="*/ 5795027 h 5795027"/>
              <a:gd name="connsiteX5" fmla="*/ 1950069 w 4282900"/>
              <a:gd name="connsiteY5" fmla="*/ 5630311 h 5795027"/>
              <a:gd name="connsiteX6" fmla="*/ 559353 w 4282900"/>
              <a:gd name="connsiteY6" fmla="*/ 4939455 h 5795027"/>
              <a:gd name="connsiteX7" fmla="*/ 0 w 4282900"/>
              <a:gd name="connsiteY7" fmla="*/ 3746068 h 5795027"/>
              <a:gd name="connsiteX8" fmla="*/ 0 w 4282900"/>
              <a:gd name="connsiteY8" fmla="*/ 3441681 h 5795027"/>
              <a:gd name="connsiteX9" fmla="*/ 0 w 4282900"/>
              <a:gd name="connsiteY9" fmla="*/ 3042471 h 5795027"/>
              <a:gd name="connsiteX10" fmla="*/ 0 w 4282900"/>
              <a:gd name="connsiteY10" fmla="*/ 2752557 h 5795027"/>
              <a:gd name="connsiteX11" fmla="*/ 0 w 4282900"/>
              <a:gd name="connsiteY11" fmla="*/ 2231503 h 5795027"/>
              <a:gd name="connsiteX12" fmla="*/ 0 w 4282900"/>
              <a:gd name="connsiteY12" fmla="*/ 2048959 h 5795027"/>
              <a:gd name="connsiteX13" fmla="*/ 559354 w 4282900"/>
              <a:gd name="connsiteY13" fmla="*/ 855573 h 5795027"/>
              <a:gd name="connsiteX14" fmla="*/ 1950071 w 4282900"/>
              <a:gd name="connsiteY14" fmla="*/ 164715 h 5795027"/>
              <a:gd name="connsiteX15" fmla="*/ 2144960 w 4282900"/>
              <a:gd name="connsiteY15" fmla="*/ 0 h 5795027"/>
              <a:gd name="connsiteX16" fmla="*/ 2332832 w 4282900"/>
              <a:gd name="connsiteY16" fmla="*/ 164715 h 5795027"/>
              <a:gd name="connsiteX17" fmla="*/ 2976290 w 4282900"/>
              <a:gd name="connsiteY17" fmla="*/ 524033 h 5795027"/>
              <a:gd name="connsiteX0" fmla="*/ 4282900 w 4282900"/>
              <a:gd name="connsiteY0" fmla="*/ 3441681 h 5795027"/>
              <a:gd name="connsiteX1" fmla="*/ 3723546 w 4282900"/>
              <a:gd name="connsiteY1" fmla="*/ 4939455 h 5795027"/>
              <a:gd name="connsiteX2" fmla="*/ 2332829 w 4282900"/>
              <a:gd name="connsiteY2" fmla="*/ 5630311 h 5795027"/>
              <a:gd name="connsiteX3" fmla="*/ 2137940 w 4282900"/>
              <a:gd name="connsiteY3" fmla="*/ 5795027 h 5795027"/>
              <a:gd name="connsiteX4" fmla="*/ 1950069 w 4282900"/>
              <a:gd name="connsiteY4" fmla="*/ 5630311 h 5795027"/>
              <a:gd name="connsiteX5" fmla="*/ 559353 w 4282900"/>
              <a:gd name="connsiteY5" fmla="*/ 4939455 h 5795027"/>
              <a:gd name="connsiteX6" fmla="*/ 0 w 4282900"/>
              <a:gd name="connsiteY6" fmla="*/ 3746068 h 5795027"/>
              <a:gd name="connsiteX7" fmla="*/ 0 w 4282900"/>
              <a:gd name="connsiteY7" fmla="*/ 3441681 h 5795027"/>
              <a:gd name="connsiteX8" fmla="*/ 0 w 4282900"/>
              <a:gd name="connsiteY8" fmla="*/ 3042471 h 5795027"/>
              <a:gd name="connsiteX9" fmla="*/ 0 w 4282900"/>
              <a:gd name="connsiteY9" fmla="*/ 2752557 h 5795027"/>
              <a:gd name="connsiteX10" fmla="*/ 0 w 4282900"/>
              <a:gd name="connsiteY10" fmla="*/ 2231503 h 5795027"/>
              <a:gd name="connsiteX11" fmla="*/ 0 w 4282900"/>
              <a:gd name="connsiteY11" fmla="*/ 2048959 h 5795027"/>
              <a:gd name="connsiteX12" fmla="*/ 559354 w 4282900"/>
              <a:gd name="connsiteY12" fmla="*/ 855573 h 5795027"/>
              <a:gd name="connsiteX13" fmla="*/ 1950071 w 4282900"/>
              <a:gd name="connsiteY13" fmla="*/ 164715 h 5795027"/>
              <a:gd name="connsiteX14" fmla="*/ 2144960 w 4282900"/>
              <a:gd name="connsiteY14" fmla="*/ 0 h 5795027"/>
              <a:gd name="connsiteX15" fmla="*/ 2332832 w 4282900"/>
              <a:gd name="connsiteY15" fmla="*/ 164715 h 5795027"/>
              <a:gd name="connsiteX16" fmla="*/ 2976290 w 4282900"/>
              <a:gd name="connsiteY16" fmla="*/ 524033 h 5795027"/>
              <a:gd name="connsiteX0" fmla="*/ 3723546 w 3723546"/>
              <a:gd name="connsiteY0" fmla="*/ 4939455 h 5795027"/>
              <a:gd name="connsiteX1" fmla="*/ 2332829 w 3723546"/>
              <a:gd name="connsiteY1" fmla="*/ 5630311 h 5795027"/>
              <a:gd name="connsiteX2" fmla="*/ 2137940 w 3723546"/>
              <a:gd name="connsiteY2" fmla="*/ 5795027 h 5795027"/>
              <a:gd name="connsiteX3" fmla="*/ 1950069 w 3723546"/>
              <a:gd name="connsiteY3" fmla="*/ 5630311 h 5795027"/>
              <a:gd name="connsiteX4" fmla="*/ 559353 w 3723546"/>
              <a:gd name="connsiteY4" fmla="*/ 4939455 h 5795027"/>
              <a:gd name="connsiteX5" fmla="*/ 0 w 3723546"/>
              <a:gd name="connsiteY5" fmla="*/ 3746068 h 5795027"/>
              <a:gd name="connsiteX6" fmla="*/ 0 w 3723546"/>
              <a:gd name="connsiteY6" fmla="*/ 3441681 h 5795027"/>
              <a:gd name="connsiteX7" fmla="*/ 0 w 3723546"/>
              <a:gd name="connsiteY7" fmla="*/ 3042471 h 5795027"/>
              <a:gd name="connsiteX8" fmla="*/ 0 w 3723546"/>
              <a:gd name="connsiteY8" fmla="*/ 2752557 h 5795027"/>
              <a:gd name="connsiteX9" fmla="*/ 0 w 3723546"/>
              <a:gd name="connsiteY9" fmla="*/ 2231503 h 5795027"/>
              <a:gd name="connsiteX10" fmla="*/ 0 w 3723546"/>
              <a:gd name="connsiteY10" fmla="*/ 2048959 h 5795027"/>
              <a:gd name="connsiteX11" fmla="*/ 559354 w 3723546"/>
              <a:gd name="connsiteY11" fmla="*/ 855573 h 5795027"/>
              <a:gd name="connsiteX12" fmla="*/ 1950071 w 3723546"/>
              <a:gd name="connsiteY12" fmla="*/ 164715 h 5795027"/>
              <a:gd name="connsiteX13" fmla="*/ 2144960 w 3723546"/>
              <a:gd name="connsiteY13" fmla="*/ 0 h 5795027"/>
              <a:gd name="connsiteX14" fmla="*/ 2332832 w 3723546"/>
              <a:gd name="connsiteY14" fmla="*/ 164715 h 5795027"/>
              <a:gd name="connsiteX15" fmla="*/ 2976290 w 3723546"/>
              <a:gd name="connsiteY15" fmla="*/ 524033 h 5795027"/>
              <a:gd name="connsiteX0" fmla="*/ 3723546 w 3723546"/>
              <a:gd name="connsiteY0" fmla="*/ 4939455 h 5795027"/>
              <a:gd name="connsiteX1" fmla="*/ 2989878 w 3723546"/>
              <a:gd name="connsiteY1" fmla="*/ 5266109 h 5795027"/>
              <a:gd name="connsiteX2" fmla="*/ 2332829 w 3723546"/>
              <a:gd name="connsiteY2" fmla="*/ 5630311 h 5795027"/>
              <a:gd name="connsiteX3" fmla="*/ 2137940 w 3723546"/>
              <a:gd name="connsiteY3" fmla="*/ 5795027 h 5795027"/>
              <a:gd name="connsiteX4" fmla="*/ 1950069 w 3723546"/>
              <a:gd name="connsiteY4" fmla="*/ 5630311 h 5795027"/>
              <a:gd name="connsiteX5" fmla="*/ 559353 w 3723546"/>
              <a:gd name="connsiteY5" fmla="*/ 4939455 h 5795027"/>
              <a:gd name="connsiteX6" fmla="*/ 0 w 3723546"/>
              <a:gd name="connsiteY6" fmla="*/ 3746068 h 5795027"/>
              <a:gd name="connsiteX7" fmla="*/ 0 w 3723546"/>
              <a:gd name="connsiteY7" fmla="*/ 3441681 h 5795027"/>
              <a:gd name="connsiteX8" fmla="*/ 0 w 3723546"/>
              <a:gd name="connsiteY8" fmla="*/ 3042471 h 5795027"/>
              <a:gd name="connsiteX9" fmla="*/ 0 w 3723546"/>
              <a:gd name="connsiteY9" fmla="*/ 2752557 h 5795027"/>
              <a:gd name="connsiteX10" fmla="*/ 0 w 3723546"/>
              <a:gd name="connsiteY10" fmla="*/ 2231503 h 5795027"/>
              <a:gd name="connsiteX11" fmla="*/ 0 w 3723546"/>
              <a:gd name="connsiteY11" fmla="*/ 2048959 h 5795027"/>
              <a:gd name="connsiteX12" fmla="*/ 559354 w 3723546"/>
              <a:gd name="connsiteY12" fmla="*/ 855573 h 5795027"/>
              <a:gd name="connsiteX13" fmla="*/ 1950071 w 3723546"/>
              <a:gd name="connsiteY13" fmla="*/ 164715 h 5795027"/>
              <a:gd name="connsiteX14" fmla="*/ 2144960 w 3723546"/>
              <a:gd name="connsiteY14" fmla="*/ 0 h 5795027"/>
              <a:gd name="connsiteX15" fmla="*/ 2332832 w 3723546"/>
              <a:gd name="connsiteY15" fmla="*/ 164715 h 5795027"/>
              <a:gd name="connsiteX16" fmla="*/ 2976290 w 3723546"/>
              <a:gd name="connsiteY16" fmla="*/ 524033 h 5795027"/>
              <a:gd name="connsiteX0" fmla="*/ 2989878 w 2989878"/>
              <a:gd name="connsiteY0" fmla="*/ 5266109 h 5795027"/>
              <a:gd name="connsiteX1" fmla="*/ 2332829 w 2989878"/>
              <a:gd name="connsiteY1" fmla="*/ 5630311 h 5795027"/>
              <a:gd name="connsiteX2" fmla="*/ 2137940 w 2989878"/>
              <a:gd name="connsiteY2" fmla="*/ 5795027 h 5795027"/>
              <a:gd name="connsiteX3" fmla="*/ 1950069 w 2989878"/>
              <a:gd name="connsiteY3" fmla="*/ 5630311 h 5795027"/>
              <a:gd name="connsiteX4" fmla="*/ 559353 w 2989878"/>
              <a:gd name="connsiteY4" fmla="*/ 4939455 h 5795027"/>
              <a:gd name="connsiteX5" fmla="*/ 0 w 2989878"/>
              <a:gd name="connsiteY5" fmla="*/ 3746068 h 5795027"/>
              <a:gd name="connsiteX6" fmla="*/ 0 w 2989878"/>
              <a:gd name="connsiteY6" fmla="*/ 3441681 h 5795027"/>
              <a:gd name="connsiteX7" fmla="*/ 0 w 2989878"/>
              <a:gd name="connsiteY7" fmla="*/ 3042471 h 5795027"/>
              <a:gd name="connsiteX8" fmla="*/ 0 w 2989878"/>
              <a:gd name="connsiteY8" fmla="*/ 2752557 h 5795027"/>
              <a:gd name="connsiteX9" fmla="*/ 0 w 2989878"/>
              <a:gd name="connsiteY9" fmla="*/ 2231503 h 5795027"/>
              <a:gd name="connsiteX10" fmla="*/ 0 w 2989878"/>
              <a:gd name="connsiteY10" fmla="*/ 2048959 h 5795027"/>
              <a:gd name="connsiteX11" fmla="*/ 559354 w 2989878"/>
              <a:gd name="connsiteY11" fmla="*/ 855573 h 5795027"/>
              <a:gd name="connsiteX12" fmla="*/ 1950071 w 2989878"/>
              <a:gd name="connsiteY12" fmla="*/ 164715 h 5795027"/>
              <a:gd name="connsiteX13" fmla="*/ 2144960 w 2989878"/>
              <a:gd name="connsiteY13" fmla="*/ 0 h 5795027"/>
              <a:gd name="connsiteX14" fmla="*/ 2332832 w 2989878"/>
              <a:gd name="connsiteY14" fmla="*/ 164715 h 5795027"/>
              <a:gd name="connsiteX15" fmla="*/ 2976290 w 2989878"/>
              <a:gd name="connsiteY15" fmla="*/ 524033 h 5795027"/>
              <a:gd name="connsiteX0" fmla="*/ 2989878 w 2989878"/>
              <a:gd name="connsiteY0" fmla="*/ 5266109 h 5795027"/>
              <a:gd name="connsiteX1" fmla="*/ 2332829 w 2989878"/>
              <a:gd name="connsiteY1" fmla="*/ 5630311 h 5795027"/>
              <a:gd name="connsiteX2" fmla="*/ 2137940 w 2989878"/>
              <a:gd name="connsiteY2" fmla="*/ 5795027 h 5795027"/>
              <a:gd name="connsiteX3" fmla="*/ 1950069 w 2989878"/>
              <a:gd name="connsiteY3" fmla="*/ 5630311 h 5795027"/>
              <a:gd name="connsiteX4" fmla="*/ 559353 w 2989878"/>
              <a:gd name="connsiteY4" fmla="*/ 4939455 h 5795027"/>
              <a:gd name="connsiteX5" fmla="*/ 0 w 2989878"/>
              <a:gd name="connsiteY5" fmla="*/ 3746068 h 5795027"/>
              <a:gd name="connsiteX6" fmla="*/ 0 w 2989878"/>
              <a:gd name="connsiteY6" fmla="*/ 3441681 h 5795027"/>
              <a:gd name="connsiteX7" fmla="*/ 0 w 2989878"/>
              <a:gd name="connsiteY7" fmla="*/ 3042471 h 5795027"/>
              <a:gd name="connsiteX8" fmla="*/ 0 w 2989878"/>
              <a:gd name="connsiteY8" fmla="*/ 2752557 h 5795027"/>
              <a:gd name="connsiteX9" fmla="*/ 0 w 2989878"/>
              <a:gd name="connsiteY9" fmla="*/ 2231503 h 5795027"/>
              <a:gd name="connsiteX10" fmla="*/ 0 w 2989878"/>
              <a:gd name="connsiteY10" fmla="*/ 2048959 h 5795027"/>
              <a:gd name="connsiteX11" fmla="*/ 559354 w 2989878"/>
              <a:gd name="connsiteY11" fmla="*/ 855573 h 5795027"/>
              <a:gd name="connsiteX12" fmla="*/ 1950071 w 2989878"/>
              <a:gd name="connsiteY12" fmla="*/ 164715 h 5795027"/>
              <a:gd name="connsiteX13" fmla="*/ 2144960 w 2989878"/>
              <a:gd name="connsiteY13" fmla="*/ 0 h 5795027"/>
              <a:gd name="connsiteX14" fmla="*/ 2332832 w 2989878"/>
              <a:gd name="connsiteY14" fmla="*/ 164715 h 5795027"/>
              <a:gd name="connsiteX15" fmla="*/ 2976290 w 2989878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6290" h="5795027">
                <a:moveTo>
                  <a:pt x="2955049" y="5266109"/>
                </a:moveTo>
                <a:cubicBezTo>
                  <a:pt x="2737194" y="5332489"/>
                  <a:pt x="2474819" y="554215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lnTo>
                  <a:pt x="2144960" y="0"/>
                </a:lnTo>
                <a:lnTo>
                  <a:pt x="2332832" y="164715"/>
                </a:lnTo>
                <a:cubicBezTo>
                  <a:pt x="2471387" y="252054"/>
                  <a:pt x="2744504" y="408890"/>
                  <a:pt x="2976290" y="524033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66BA2F-0910-C446-805B-6DADE05D1481}"/>
              </a:ext>
            </a:extLst>
          </p:cNvPr>
          <p:cNvSpPr txBox="1"/>
          <p:nvPr/>
        </p:nvSpPr>
        <p:spPr>
          <a:xfrm>
            <a:off x="9771526" y="630509"/>
            <a:ext cx="1360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Grazie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2B8E96C-5F85-554B-8DAE-D99A5FFD7FFC}"/>
              </a:ext>
            </a:extLst>
          </p:cNvPr>
          <p:cNvSpPr txBox="1"/>
          <p:nvPr/>
        </p:nvSpPr>
        <p:spPr>
          <a:xfrm>
            <a:off x="11010341" y="3100233"/>
            <a:ext cx="1132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PROF.</a:t>
            </a:r>
          </a:p>
        </p:txBody>
      </p:sp>
      <p:sp>
        <p:nvSpPr>
          <p:cNvPr id="4" name="AutoShape 2" descr="May be an image of one or more people and indoor">
            <a:extLst>
              <a:ext uri="{FF2B5EF4-FFF2-40B4-BE49-F238E27FC236}">
                <a16:creationId xmlns:a16="http://schemas.microsoft.com/office/drawing/2014/main" id="{38B6D8A3-3595-654F-ACD2-CA084B4E76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4" descr="May be an image of one or more people and indoor">
            <a:extLst>
              <a:ext uri="{FF2B5EF4-FFF2-40B4-BE49-F238E27FC236}">
                <a16:creationId xmlns:a16="http://schemas.microsoft.com/office/drawing/2014/main" id="{E49DBD7D-7851-0F4F-BD2C-A5677376E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4" name="AutoShape 8" descr="May be an image of one or more people and indoor">
            <a:extLst>
              <a:ext uri="{FF2B5EF4-FFF2-40B4-BE49-F238E27FC236}">
                <a16:creationId xmlns:a16="http://schemas.microsoft.com/office/drawing/2014/main" id="{F1AB216A-5F71-1346-978D-A0A0E9E66A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AutoShape 2" descr="May be an image of one or more people, people standing and indoor">
            <a:extLst>
              <a:ext uri="{FF2B5EF4-FFF2-40B4-BE49-F238E27FC236}">
                <a16:creationId xmlns:a16="http://schemas.microsoft.com/office/drawing/2014/main" id="{CB63984F-9FBF-214E-839E-B92958F1BE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AutoShape 2" descr="No photo description available.">
            <a:extLst>
              <a:ext uri="{FF2B5EF4-FFF2-40B4-BE49-F238E27FC236}">
                <a16:creationId xmlns:a16="http://schemas.microsoft.com/office/drawing/2014/main" id="{B477269F-292E-3A4D-8962-1D70895927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9FDF94F-DB27-F242-8C46-23FC4F83F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58" y="330939"/>
            <a:ext cx="8594119" cy="644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08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7C80B9C-CCB9-42D2-B7D6-BDA09F3EA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3EA80D9-EC99-4C94-ABB8-7762505E3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26904" y="2026"/>
            <a:ext cx="2249810" cy="2294745"/>
          </a:xfrm>
          <a:custGeom>
            <a:avLst/>
            <a:gdLst>
              <a:gd name="connsiteX0" fmla="*/ 49162 w 2249810"/>
              <a:gd name="connsiteY0" fmla="*/ 0 h 2294745"/>
              <a:gd name="connsiteX1" fmla="*/ 2200648 w 2249810"/>
              <a:gd name="connsiteY1" fmla="*/ 0 h 2294745"/>
              <a:gd name="connsiteX2" fmla="*/ 2210105 w 2249810"/>
              <a:gd name="connsiteY2" fmla="*/ 23601 h 2294745"/>
              <a:gd name="connsiteX3" fmla="*/ 2249810 w 2249810"/>
              <a:gd name="connsiteY3" fmla="*/ 326934 h 2294745"/>
              <a:gd name="connsiteX4" fmla="*/ 2249810 w 2249810"/>
              <a:gd name="connsiteY4" fmla="*/ 422824 h 2294745"/>
              <a:gd name="connsiteX5" fmla="*/ 2249810 w 2249810"/>
              <a:gd name="connsiteY5" fmla="*/ 696534 h 2294745"/>
              <a:gd name="connsiteX6" fmla="*/ 2249810 w 2249810"/>
              <a:gd name="connsiteY6" fmla="*/ 848826 h 2294745"/>
              <a:gd name="connsiteX7" fmla="*/ 2249810 w 2249810"/>
              <a:gd name="connsiteY7" fmla="*/ 1058531 h 2294745"/>
              <a:gd name="connsiteX8" fmla="*/ 2249810 w 2249810"/>
              <a:gd name="connsiteY8" fmla="*/ 1218426 h 2294745"/>
              <a:gd name="connsiteX9" fmla="*/ 1955981 w 2249810"/>
              <a:gd name="connsiteY9" fmla="*/ 1845313 h 2294745"/>
              <a:gd name="connsiteX10" fmla="*/ 1225437 w 2249810"/>
              <a:gd name="connsiteY10" fmla="*/ 2208220 h 2294745"/>
              <a:gd name="connsiteX11" fmla="*/ 1123061 w 2249810"/>
              <a:gd name="connsiteY11" fmla="*/ 2294745 h 2294745"/>
              <a:gd name="connsiteX12" fmla="*/ 1024372 w 2249810"/>
              <a:gd name="connsiteY12" fmla="*/ 2208220 h 2294745"/>
              <a:gd name="connsiteX13" fmla="*/ 293828 w 2249810"/>
              <a:gd name="connsiteY13" fmla="*/ 1845313 h 2294745"/>
              <a:gd name="connsiteX14" fmla="*/ 0 w 2249810"/>
              <a:gd name="connsiteY14" fmla="*/ 1218426 h 2294745"/>
              <a:gd name="connsiteX15" fmla="*/ 0 w 2249810"/>
              <a:gd name="connsiteY15" fmla="*/ 1058531 h 2294745"/>
              <a:gd name="connsiteX16" fmla="*/ 0 w 2249810"/>
              <a:gd name="connsiteY16" fmla="*/ 848826 h 2294745"/>
              <a:gd name="connsiteX17" fmla="*/ 0 w 2249810"/>
              <a:gd name="connsiteY17" fmla="*/ 696534 h 2294745"/>
              <a:gd name="connsiteX18" fmla="*/ 0 w 2249810"/>
              <a:gd name="connsiteY18" fmla="*/ 422824 h 2294745"/>
              <a:gd name="connsiteX19" fmla="*/ 0 w 2249810"/>
              <a:gd name="connsiteY19" fmla="*/ 326934 h 2294745"/>
              <a:gd name="connsiteX20" fmla="*/ 39705 w 2249810"/>
              <a:gd name="connsiteY20" fmla="*/ 23601 h 229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49810" h="2294745">
                <a:moveTo>
                  <a:pt x="49162" y="0"/>
                </a:moveTo>
                <a:lnTo>
                  <a:pt x="2200648" y="0"/>
                </a:lnTo>
                <a:lnTo>
                  <a:pt x="2210105" y="23601"/>
                </a:lnTo>
                <a:cubicBezTo>
                  <a:pt x="2236898" y="106934"/>
                  <a:pt x="2249810" y="205568"/>
                  <a:pt x="2249810" y="326934"/>
                </a:cubicBezTo>
                <a:lnTo>
                  <a:pt x="2249810" y="422824"/>
                </a:lnTo>
                <a:lnTo>
                  <a:pt x="2249810" y="696534"/>
                </a:lnTo>
                <a:lnTo>
                  <a:pt x="2249810" y="848826"/>
                </a:lnTo>
                <a:lnTo>
                  <a:pt x="2249810" y="1058531"/>
                </a:lnTo>
                <a:lnTo>
                  <a:pt x="2249810" y="1218426"/>
                </a:lnTo>
                <a:cubicBezTo>
                  <a:pt x="2249810" y="1542068"/>
                  <a:pt x="2157989" y="1704061"/>
                  <a:pt x="1955981" y="1845313"/>
                </a:cubicBezTo>
                <a:cubicBezTo>
                  <a:pt x="1745898" y="1967026"/>
                  <a:pt x="1470144" y="2019115"/>
                  <a:pt x="1225437" y="2208220"/>
                </a:cubicBezTo>
                <a:lnTo>
                  <a:pt x="1123061" y="2294745"/>
                </a:lnTo>
                <a:lnTo>
                  <a:pt x="1024372" y="2208220"/>
                </a:lnTo>
                <a:cubicBezTo>
                  <a:pt x="779664" y="2019115"/>
                  <a:pt x="503910" y="1967026"/>
                  <a:pt x="293828" y="1845313"/>
                </a:cubicBezTo>
                <a:cubicBezTo>
                  <a:pt x="91820" y="1704061"/>
                  <a:pt x="0" y="1542068"/>
                  <a:pt x="0" y="1218426"/>
                </a:cubicBezTo>
                <a:lnTo>
                  <a:pt x="0" y="1058531"/>
                </a:lnTo>
                <a:lnTo>
                  <a:pt x="0" y="848826"/>
                </a:lnTo>
                <a:lnTo>
                  <a:pt x="0" y="696534"/>
                </a:lnTo>
                <a:lnTo>
                  <a:pt x="0" y="422824"/>
                </a:lnTo>
                <a:lnTo>
                  <a:pt x="0" y="326934"/>
                </a:lnTo>
                <a:cubicBezTo>
                  <a:pt x="0" y="205568"/>
                  <a:pt x="12912" y="106934"/>
                  <a:pt x="39705" y="23601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918B527-C081-4529-B0DA-36A5DF890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97154" y="1907348"/>
            <a:ext cx="1594846" cy="3044131"/>
          </a:xfrm>
          <a:custGeom>
            <a:avLst/>
            <a:gdLst>
              <a:gd name="connsiteX0" fmla="*/ 1126749 w 1594846"/>
              <a:gd name="connsiteY0" fmla="*/ 0 h 3044131"/>
              <a:gd name="connsiteX1" fmla="*/ 1225438 w 1594846"/>
              <a:gd name="connsiteY1" fmla="*/ 86525 h 3044131"/>
              <a:gd name="connsiteX2" fmla="*/ 1413279 w 1594846"/>
              <a:gd name="connsiteY2" fmla="*/ 205892 h 3044131"/>
              <a:gd name="connsiteX3" fmla="*/ 1594846 w 1594846"/>
              <a:gd name="connsiteY3" fmla="*/ 289191 h 3044131"/>
              <a:gd name="connsiteX4" fmla="*/ 1594846 w 1594846"/>
              <a:gd name="connsiteY4" fmla="*/ 2754939 h 3044131"/>
              <a:gd name="connsiteX5" fmla="*/ 1413277 w 1594846"/>
              <a:gd name="connsiteY5" fmla="*/ 2838239 h 3044131"/>
              <a:gd name="connsiteX6" fmla="*/ 1225436 w 1594846"/>
              <a:gd name="connsiteY6" fmla="*/ 2957606 h 3044131"/>
              <a:gd name="connsiteX7" fmla="*/ 1123061 w 1594846"/>
              <a:gd name="connsiteY7" fmla="*/ 3044131 h 3044131"/>
              <a:gd name="connsiteX8" fmla="*/ 1024372 w 1594846"/>
              <a:gd name="connsiteY8" fmla="*/ 2957606 h 3044131"/>
              <a:gd name="connsiteX9" fmla="*/ 293828 w 1594846"/>
              <a:gd name="connsiteY9" fmla="*/ 2594699 h 3044131"/>
              <a:gd name="connsiteX10" fmla="*/ 0 w 1594846"/>
              <a:gd name="connsiteY10" fmla="*/ 1967812 h 3044131"/>
              <a:gd name="connsiteX11" fmla="*/ 0 w 1594846"/>
              <a:gd name="connsiteY11" fmla="*/ 1807917 h 3044131"/>
              <a:gd name="connsiteX12" fmla="*/ 0 w 1594846"/>
              <a:gd name="connsiteY12" fmla="*/ 1598212 h 3044131"/>
              <a:gd name="connsiteX13" fmla="*/ 0 w 1594846"/>
              <a:gd name="connsiteY13" fmla="*/ 1445920 h 3044131"/>
              <a:gd name="connsiteX14" fmla="*/ 0 w 1594846"/>
              <a:gd name="connsiteY14" fmla="*/ 1172210 h 3044131"/>
              <a:gd name="connsiteX15" fmla="*/ 0 w 1594846"/>
              <a:gd name="connsiteY15" fmla="*/ 1076320 h 3044131"/>
              <a:gd name="connsiteX16" fmla="*/ 293829 w 1594846"/>
              <a:gd name="connsiteY16" fmla="*/ 449433 h 3044131"/>
              <a:gd name="connsiteX17" fmla="*/ 1024374 w 1594846"/>
              <a:gd name="connsiteY17" fmla="*/ 86525 h 304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94846" h="3044131">
                <a:moveTo>
                  <a:pt x="1126749" y="0"/>
                </a:moveTo>
                <a:lnTo>
                  <a:pt x="1225438" y="86525"/>
                </a:lnTo>
                <a:cubicBezTo>
                  <a:pt x="1286615" y="133801"/>
                  <a:pt x="1349732" y="172514"/>
                  <a:pt x="1413279" y="205892"/>
                </a:cubicBezTo>
                <a:lnTo>
                  <a:pt x="1594846" y="289191"/>
                </a:lnTo>
                <a:lnTo>
                  <a:pt x="1594846" y="2754939"/>
                </a:lnTo>
                <a:lnTo>
                  <a:pt x="1413277" y="2838239"/>
                </a:lnTo>
                <a:cubicBezTo>
                  <a:pt x="1349730" y="2871617"/>
                  <a:pt x="1286613" y="2910330"/>
                  <a:pt x="1225436" y="2957606"/>
                </a:cubicBezTo>
                <a:lnTo>
                  <a:pt x="1123061" y="3044131"/>
                </a:lnTo>
                <a:lnTo>
                  <a:pt x="1024372" y="2957606"/>
                </a:lnTo>
                <a:cubicBezTo>
                  <a:pt x="779664" y="2768501"/>
                  <a:pt x="503910" y="2716412"/>
                  <a:pt x="293828" y="2594699"/>
                </a:cubicBezTo>
                <a:cubicBezTo>
                  <a:pt x="91820" y="2453447"/>
                  <a:pt x="0" y="2291454"/>
                  <a:pt x="0" y="1967812"/>
                </a:cubicBezTo>
                <a:lnTo>
                  <a:pt x="0" y="1807917"/>
                </a:lnTo>
                <a:lnTo>
                  <a:pt x="0" y="1598212"/>
                </a:lnTo>
                <a:lnTo>
                  <a:pt x="0" y="1445920"/>
                </a:lnTo>
                <a:lnTo>
                  <a:pt x="0" y="1172210"/>
                </a:lnTo>
                <a:lnTo>
                  <a:pt x="0" y="1076320"/>
                </a:lnTo>
                <a:cubicBezTo>
                  <a:pt x="0" y="752678"/>
                  <a:pt x="91821" y="590684"/>
                  <a:pt x="293829" y="449433"/>
                </a:cubicBezTo>
                <a:cubicBezTo>
                  <a:pt x="503912" y="327719"/>
                  <a:pt x="779665" y="275630"/>
                  <a:pt x="1024374" y="86525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C95395D-578F-4882-9B5C-4B27682FF1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65700" y="7622"/>
            <a:ext cx="2372219" cy="2371961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4282900 w 4447989"/>
              <a:gd name="connsiteY0" fmla="*/ 2048959 h 5795027"/>
              <a:gd name="connsiteX1" fmla="*/ 4282900 w 4447989"/>
              <a:gd name="connsiteY1" fmla="*/ 2231503 h 5795027"/>
              <a:gd name="connsiteX2" fmla="*/ 4282900 w 4447989"/>
              <a:gd name="connsiteY2" fmla="*/ 2752557 h 5795027"/>
              <a:gd name="connsiteX3" fmla="*/ 4282900 w 4447989"/>
              <a:gd name="connsiteY3" fmla="*/ 3042471 h 5795027"/>
              <a:gd name="connsiteX4" fmla="*/ 4282900 w 4447989"/>
              <a:gd name="connsiteY4" fmla="*/ 3441681 h 5795027"/>
              <a:gd name="connsiteX5" fmla="*/ 4282900 w 4447989"/>
              <a:gd name="connsiteY5" fmla="*/ 3746068 h 5795027"/>
              <a:gd name="connsiteX6" fmla="*/ 3723546 w 4447989"/>
              <a:gd name="connsiteY6" fmla="*/ 4939455 h 5795027"/>
              <a:gd name="connsiteX7" fmla="*/ 2332829 w 4447989"/>
              <a:gd name="connsiteY7" fmla="*/ 5630311 h 5795027"/>
              <a:gd name="connsiteX8" fmla="*/ 2137940 w 4447989"/>
              <a:gd name="connsiteY8" fmla="*/ 5795027 h 5795027"/>
              <a:gd name="connsiteX9" fmla="*/ 1950069 w 4447989"/>
              <a:gd name="connsiteY9" fmla="*/ 5630311 h 5795027"/>
              <a:gd name="connsiteX10" fmla="*/ 559353 w 4447989"/>
              <a:gd name="connsiteY10" fmla="*/ 4939455 h 5795027"/>
              <a:gd name="connsiteX11" fmla="*/ 0 w 4447989"/>
              <a:gd name="connsiteY11" fmla="*/ 3746068 h 5795027"/>
              <a:gd name="connsiteX12" fmla="*/ 0 w 4447989"/>
              <a:gd name="connsiteY12" fmla="*/ 3441681 h 5795027"/>
              <a:gd name="connsiteX13" fmla="*/ 0 w 4447989"/>
              <a:gd name="connsiteY13" fmla="*/ 3042471 h 5795027"/>
              <a:gd name="connsiteX14" fmla="*/ 0 w 4447989"/>
              <a:gd name="connsiteY14" fmla="*/ 2752557 h 5795027"/>
              <a:gd name="connsiteX15" fmla="*/ 0 w 4447989"/>
              <a:gd name="connsiteY15" fmla="*/ 2231503 h 5795027"/>
              <a:gd name="connsiteX16" fmla="*/ 0 w 4447989"/>
              <a:gd name="connsiteY16" fmla="*/ 2048959 h 5795027"/>
              <a:gd name="connsiteX17" fmla="*/ 559354 w 4447989"/>
              <a:gd name="connsiteY17" fmla="*/ 855573 h 5795027"/>
              <a:gd name="connsiteX18" fmla="*/ 1950071 w 4447989"/>
              <a:gd name="connsiteY18" fmla="*/ 164715 h 5795027"/>
              <a:gd name="connsiteX19" fmla="*/ 2144960 w 4447989"/>
              <a:gd name="connsiteY19" fmla="*/ 0 h 5795027"/>
              <a:gd name="connsiteX20" fmla="*/ 2332832 w 4447989"/>
              <a:gd name="connsiteY20" fmla="*/ 164715 h 5795027"/>
              <a:gd name="connsiteX21" fmla="*/ 3723546 w 4447989"/>
              <a:gd name="connsiteY21" fmla="*/ 855573 h 5795027"/>
              <a:gd name="connsiteX22" fmla="*/ 4447989 w 4447989"/>
              <a:gd name="connsiteY22" fmla="*/ 2214048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48071 w 4282900"/>
              <a:gd name="connsiteY0" fmla="*/ 1519558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48071 w 4292243"/>
              <a:gd name="connsiteY0" fmla="*/ 1519558 h 5795027"/>
              <a:gd name="connsiteX1" fmla="*/ 4282900 w 4292243"/>
              <a:gd name="connsiteY1" fmla="*/ 2231503 h 5795027"/>
              <a:gd name="connsiteX2" fmla="*/ 4282900 w 4292243"/>
              <a:gd name="connsiteY2" fmla="*/ 2752557 h 5795027"/>
              <a:gd name="connsiteX3" fmla="*/ 4282900 w 4292243"/>
              <a:gd name="connsiteY3" fmla="*/ 3042471 h 5795027"/>
              <a:gd name="connsiteX4" fmla="*/ 4282900 w 4292243"/>
              <a:gd name="connsiteY4" fmla="*/ 3441681 h 5795027"/>
              <a:gd name="connsiteX5" fmla="*/ 4282900 w 4292243"/>
              <a:gd name="connsiteY5" fmla="*/ 3746068 h 5795027"/>
              <a:gd name="connsiteX6" fmla="*/ 3723546 w 4292243"/>
              <a:gd name="connsiteY6" fmla="*/ 4939455 h 5795027"/>
              <a:gd name="connsiteX7" fmla="*/ 2332829 w 4292243"/>
              <a:gd name="connsiteY7" fmla="*/ 5630311 h 5795027"/>
              <a:gd name="connsiteX8" fmla="*/ 2137940 w 4292243"/>
              <a:gd name="connsiteY8" fmla="*/ 5795027 h 5795027"/>
              <a:gd name="connsiteX9" fmla="*/ 1950069 w 4292243"/>
              <a:gd name="connsiteY9" fmla="*/ 5630311 h 5795027"/>
              <a:gd name="connsiteX10" fmla="*/ 559353 w 4292243"/>
              <a:gd name="connsiteY10" fmla="*/ 4939455 h 5795027"/>
              <a:gd name="connsiteX11" fmla="*/ 0 w 4292243"/>
              <a:gd name="connsiteY11" fmla="*/ 3746068 h 5795027"/>
              <a:gd name="connsiteX12" fmla="*/ 0 w 4292243"/>
              <a:gd name="connsiteY12" fmla="*/ 3441681 h 5795027"/>
              <a:gd name="connsiteX13" fmla="*/ 0 w 4292243"/>
              <a:gd name="connsiteY13" fmla="*/ 3042471 h 5795027"/>
              <a:gd name="connsiteX14" fmla="*/ 0 w 4292243"/>
              <a:gd name="connsiteY14" fmla="*/ 2752557 h 5795027"/>
              <a:gd name="connsiteX15" fmla="*/ 0 w 4292243"/>
              <a:gd name="connsiteY15" fmla="*/ 2231503 h 5795027"/>
              <a:gd name="connsiteX16" fmla="*/ 0 w 4292243"/>
              <a:gd name="connsiteY16" fmla="*/ 2048959 h 5795027"/>
              <a:gd name="connsiteX17" fmla="*/ 559354 w 4292243"/>
              <a:gd name="connsiteY17" fmla="*/ 855573 h 5795027"/>
              <a:gd name="connsiteX18" fmla="*/ 1950071 w 4292243"/>
              <a:gd name="connsiteY18" fmla="*/ 164715 h 5795027"/>
              <a:gd name="connsiteX19" fmla="*/ 2144960 w 4292243"/>
              <a:gd name="connsiteY19" fmla="*/ 0 h 5795027"/>
              <a:gd name="connsiteX20" fmla="*/ 2332832 w 4292243"/>
              <a:gd name="connsiteY20" fmla="*/ 164715 h 5795027"/>
              <a:gd name="connsiteX21" fmla="*/ 3723546 w 4292243"/>
              <a:gd name="connsiteY21" fmla="*/ 855573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2144960 w 4282900"/>
              <a:gd name="connsiteY18" fmla="*/ 0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64279 w 4282900"/>
              <a:gd name="connsiteY17" fmla="*/ 1516418 h 5795027"/>
              <a:gd name="connsiteX18" fmla="*/ 559354 w 4282900"/>
              <a:gd name="connsiteY18" fmla="*/ 855573 h 5795027"/>
              <a:gd name="connsiteX19" fmla="*/ 2144960 w 4282900"/>
              <a:gd name="connsiteY19" fmla="*/ 0 h 5795027"/>
              <a:gd name="connsiteX0" fmla="*/ 4213242 w 4282900"/>
              <a:gd name="connsiteY0" fmla="*/ 657020 h 4939454"/>
              <a:gd name="connsiteX1" fmla="*/ 4282900 w 4282900"/>
              <a:gd name="connsiteY1" fmla="*/ 1375930 h 4939454"/>
              <a:gd name="connsiteX2" fmla="*/ 4282900 w 4282900"/>
              <a:gd name="connsiteY2" fmla="*/ 1896984 h 4939454"/>
              <a:gd name="connsiteX3" fmla="*/ 4282900 w 4282900"/>
              <a:gd name="connsiteY3" fmla="*/ 2186898 h 4939454"/>
              <a:gd name="connsiteX4" fmla="*/ 4282900 w 4282900"/>
              <a:gd name="connsiteY4" fmla="*/ 2586108 h 4939454"/>
              <a:gd name="connsiteX5" fmla="*/ 4282900 w 4282900"/>
              <a:gd name="connsiteY5" fmla="*/ 2890495 h 4939454"/>
              <a:gd name="connsiteX6" fmla="*/ 3723546 w 4282900"/>
              <a:gd name="connsiteY6" fmla="*/ 4083882 h 4939454"/>
              <a:gd name="connsiteX7" fmla="*/ 2332829 w 4282900"/>
              <a:gd name="connsiteY7" fmla="*/ 4774738 h 4939454"/>
              <a:gd name="connsiteX8" fmla="*/ 2137940 w 4282900"/>
              <a:gd name="connsiteY8" fmla="*/ 4939454 h 4939454"/>
              <a:gd name="connsiteX9" fmla="*/ 1950069 w 4282900"/>
              <a:gd name="connsiteY9" fmla="*/ 4774738 h 4939454"/>
              <a:gd name="connsiteX10" fmla="*/ 559353 w 4282900"/>
              <a:gd name="connsiteY10" fmla="*/ 4083882 h 4939454"/>
              <a:gd name="connsiteX11" fmla="*/ 0 w 4282900"/>
              <a:gd name="connsiteY11" fmla="*/ 2890495 h 4939454"/>
              <a:gd name="connsiteX12" fmla="*/ 0 w 4282900"/>
              <a:gd name="connsiteY12" fmla="*/ 2586108 h 4939454"/>
              <a:gd name="connsiteX13" fmla="*/ 0 w 4282900"/>
              <a:gd name="connsiteY13" fmla="*/ 2186898 h 4939454"/>
              <a:gd name="connsiteX14" fmla="*/ 0 w 4282900"/>
              <a:gd name="connsiteY14" fmla="*/ 1896984 h 4939454"/>
              <a:gd name="connsiteX15" fmla="*/ 0 w 4282900"/>
              <a:gd name="connsiteY15" fmla="*/ 1375930 h 4939454"/>
              <a:gd name="connsiteX16" fmla="*/ 0 w 4282900"/>
              <a:gd name="connsiteY16" fmla="*/ 1193386 h 4939454"/>
              <a:gd name="connsiteX17" fmla="*/ 64279 w 4282900"/>
              <a:gd name="connsiteY17" fmla="*/ 660845 h 4939454"/>
              <a:gd name="connsiteX18" fmla="*/ 559354 w 4282900"/>
              <a:gd name="connsiteY18" fmla="*/ 0 h 4939454"/>
              <a:gd name="connsiteX0" fmla="*/ 4213242 w 4282900"/>
              <a:gd name="connsiteY0" fmla="*/ 0 h 4282434"/>
              <a:gd name="connsiteX1" fmla="*/ 4282900 w 4282900"/>
              <a:gd name="connsiteY1" fmla="*/ 718910 h 4282434"/>
              <a:gd name="connsiteX2" fmla="*/ 4282900 w 4282900"/>
              <a:gd name="connsiteY2" fmla="*/ 1239964 h 4282434"/>
              <a:gd name="connsiteX3" fmla="*/ 4282900 w 4282900"/>
              <a:gd name="connsiteY3" fmla="*/ 1529878 h 4282434"/>
              <a:gd name="connsiteX4" fmla="*/ 4282900 w 4282900"/>
              <a:gd name="connsiteY4" fmla="*/ 1929088 h 4282434"/>
              <a:gd name="connsiteX5" fmla="*/ 4282900 w 4282900"/>
              <a:gd name="connsiteY5" fmla="*/ 2233475 h 4282434"/>
              <a:gd name="connsiteX6" fmla="*/ 3723546 w 4282900"/>
              <a:gd name="connsiteY6" fmla="*/ 3426862 h 4282434"/>
              <a:gd name="connsiteX7" fmla="*/ 2332829 w 4282900"/>
              <a:gd name="connsiteY7" fmla="*/ 4117718 h 4282434"/>
              <a:gd name="connsiteX8" fmla="*/ 2137940 w 4282900"/>
              <a:gd name="connsiteY8" fmla="*/ 4282434 h 4282434"/>
              <a:gd name="connsiteX9" fmla="*/ 1950069 w 4282900"/>
              <a:gd name="connsiteY9" fmla="*/ 4117718 h 4282434"/>
              <a:gd name="connsiteX10" fmla="*/ 559353 w 4282900"/>
              <a:gd name="connsiteY10" fmla="*/ 3426862 h 4282434"/>
              <a:gd name="connsiteX11" fmla="*/ 0 w 4282900"/>
              <a:gd name="connsiteY11" fmla="*/ 2233475 h 4282434"/>
              <a:gd name="connsiteX12" fmla="*/ 0 w 4282900"/>
              <a:gd name="connsiteY12" fmla="*/ 1929088 h 4282434"/>
              <a:gd name="connsiteX13" fmla="*/ 0 w 4282900"/>
              <a:gd name="connsiteY13" fmla="*/ 1529878 h 4282434"/>
              <a:gd name="connsiteX14" fmla="*/ 0 w 4282900"/>
              <a:gd name="connsiteY14" fmla="*/ 1239964 h 4282434"/>
              <a:gd name="connsiteX15" fmla="*/ 0 w 4282900"/>
              <a:gd name="connsiteY15" fmla="*/ 718910 h 4282434"/>
              <a:gd name="connsiteX16" fmla="*/ 0 w 4282900"/>
              <a:gd name="connsiteY16" fmla="*/ 536366 h 4282434"/>
              <a:gd name="connsiteX17" fmla="*/ 64279 w 4282900"/>
              <a:gd name="connsiteY17" fmla="*/ 3825 h 4282434"/>
              <a:gd name="connsiteX0" fmla="*/ 4213242 w 4282900"/>
              <a:gd name="connsiteY0" fmla="*/ 0 h 4282434"/>
              <a:gd name="connsiteX1" fmla="*/ 4282900 w 4282900"/>
              <a:gd name="connsiteY1" fmla="*/ 718910 h 4282434"/>
              <a:gd name="connsiteX2" fmla="*/ 4282900 w 4282900"/>
              <a:gd name="connsiteY2" fmla="*/ 1239964 h 4282434"/>
              <a:gd name="connsiteX3" fmla="*/ 4282900 w 4282900"/>
              <a:gd name="connsiteY3" fmla="*/ 1529878 h 4282434"/>
              <a:gd name="connsiteX4" fmla="*/ 4282900 w 4282900"/>
              <a:gd name="connsiteY4" fmla="*/ 1929088 h 4282434"/>
              <a:gd name="connsiteX5" fmla="*/ 4282900 w 4282900"/>
              <a:gd name="connsiteY5" fmla="*/ 2233475 h 4282434"/>
              <a:gd name="connsiteX6" fmla="*/ 3723546 w 4282900"/>
              <a:gd name="connsiteY6" fmla="*/ 3426862 h 4282434"/>
              <a:gd name="connsiteX7" fmla="*/ 2332829 w 4282900"/>
              <a:gd name="connsiteY7" fmla="*/ 4117718 h 4282434"/>
              <a:gd name="connsiteX8" fmla="*/ 2137940 w 4282900"/>
              <a:gd name="connsiteY8" fmla="*/ 4282434 h 4282434"/>
              <a:gd name="connsiteX9" fmla="*/ 1950069 w 4282900"/>
              <a:gd name="connsiteY9" fmla="*/ 4117718 h 4282434"/>
              <a:gd name="connsiteX10" fmla="*/ 559353 w 4282900"/>
              <a:gd name="connsiteY10" fmla="*/ 3426862 h 4282434"/>
              <a:gd name="connsiteX11" fmla="*/ 0 w 4282900"/>
              <a:gd name="connsiteY11" fmla="*/ 2233475 h 4282434"/>
              <a:gd name="connsiteX12" fmla="*/ 0 w 4282900"/>
              <a:gd name="connsiteY12" fmla="*/ 1929088 h 4282434"/>
              <a:gd name="connsiteX13" fmla="*/ 0 w 4282900"/>
              <a:gd name="connsiteY13" fmla="*/ 1529878 h 4282434"/>
              <a:gd name="connsiteX14" fmla="*/ 0 w 4282900"/>
              <a:gd name="connsiteY14" fmla="*/ 1239964 h 4282434"/>
              <a:gd name="connsiteX15" fmla="*/ 0 w 4282900"/>
              <a:gd name="connsiteY15" fmla="*/ 718910 h 4282434"/>
              <a:gd name="connsiteX16" fmla="*/ 0 w 4282900"/>
              <a:gd name="connsiteY16" fmla="*/ 536366 h 4282434"/>
              <a:gd name="connsiteX17" fmla="*/ 64279 w 4282900"/>
              <a:gd name="connsiteY17" fmla="*/ 3825 h 428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282900" h="4282434">
                <a:moveTo>
                  <a:pt x="4213242" y="0"/>
                </a:moveTo>
                <a:cubicBezTo>
                  <a:pt x="4294511" y="306972"/>
                  <a:pt x="4271290" y="481595"/>
                  <a:pt x="4282900" y="718910"/>
                </a:cubicBezTo>
                <a:lnTo>
                  <a:pt x="4282900" y="1239964"/>
                </a:lnTo>
                <a:lnTo>
                  <a:pt x="4282900" y="1529878"/>
                </a:lnTo>
                <a:lnTo>
                  <a:pt x="4282900" y="1929088"/>
                </a:lnTo>
                <a:lnTo>
                  <a:pt x="4282900" y="2233475"/>
                </a:lnTo>
                <a:cubicBezTo>
                  <a:pt x="4282900" y="2849584"/>
                  <a:pt x="4108103" y="3157966"/>
                  <a:pt x="3723546" y="3426862"/>
                </a:cubicBezTo>
                <a:cubicBezTo>
                  <a:pt x="3323617" y="3658565"/>
                  <a:pt x="2798672" y="3757725"/>
                  <a:pt x="2332829" y="4117718"/>
                </a:cubicBezTo>
                <a:lnTo>
                  <a:pt x="2137940" y="4282434"/>
                </a:lnTo>
                <a:lnTo>
                  <a:pt x="1950069" y="4117718"/>
                </a:lnTo>
                <a:cubicBezTo>
                  <a:pt x="1484225" y="3757725"/>
                  <a:pt x="959280" y="3658565"/>
                  <a:pt x="559353" y="3426862"/>
                </a:cubicBezTo>
                <a:cubicBezTo>
                  <a:pt x="174796" y="3157966"/>
                  <a:pt x="0" y="2849584"/>
                  <a:pt x="0" y="2233475"/>
                </a:cubicBezTo>
                <a:lnTo>
                  <a:pt x="0" y="1929088"/>
                </a:lnTo>
                <a:lnTo>
                  <a:pt x="0" y="1529878"/>
                </a:lnTo>
                <a:lnTo>
                  <a:pt x="0" y="1239964"/>
                </a:lnTo>
                <a:lnTo>
                  <a:pt x="0" y="718910"/>
                </a:lnTo>
                <a:lnTo>
                  <a:pt x="0" y="536366"/>
                </a:lnTo>
                <a:cubicBezTo>
                  <a:pt x="10713" y="417185"/>
                  <a:pt x="19813" y="133066"/>
                  <a:pt x="64279" y="3825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F0C88DB-0324-4DA7-A5E8-8A9C7D7C5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36649" y="1823190"/>
            <a:ext cx="1648512" cy="3209758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2976290 w 4282900"/>
              <a:gd name="connsiteY2" fmla="*/ 524033 h 5795027"/>
              <a:gd name="connsiteX3" fmla="*/ 3723546 w 4282900"/>
              <a:gd name="connsiteY3" fmla="*/ 855573 h 5795027"/>
              <a:gd name="connsiteX4" fmla="*/ 4282900 w 4282900"/>
              <a:gd name="connsiteY4" fmla="*/ 2048959 h 5795027"/>
              <a:gd name="connsiteX5" fmla="*/ 4282900 w 4282900"/>
              <a:gd name="connsiteY5" fmla="*/ 2231503 h 5795027"/>
              <a:gd name="connsiteX6" fmla="*/ 4282900 w 4282900"/>
              <a:gd name="connsiteY6" fmla="*/ 2752557 h 5795027"/>
              <a:gd name="connsiteX7" fmla="*/ 4282900 w 4282900"/>
              <a:gd name="connsiteY7" fmla="*/ 3042471 h 5795027"/>
              <a:gd name="connsiteX8" fmla="*/ 4282900 w 4282900"/>
              <a:gd name="connsiteY8" fmla="*/ 3441681 h 5795027"/>
              <a:gd name="connsiteX9" fmla="*/ 4282900 w 4282900"/>
              <a:gd name="connsiteY9" fmla="*/ 3746068 h 5795027"/>
              <a:gd name="connsiteX10" fmla="*/ 3723546 w 4282900"/>
              <a:gd name="connsiteY10" fmla="*/ 4939455 h 5795027"/>
              <a:gd name="connsiteX11" fmla="*/ 2332829 w 4282900"/>
              <a:gd name="connsiteY11" fmla="*/ 5630311 h 5795027"/>
              <a:gd name="connsiteX12" fmla="*/ 2137940 w 4282900"/>
              <a:gd name="connsiteY12" fmla="*/ 5795027 h 5795027"/>
              <a:gd name="connsiteX13" fmla="*/ 1950069 w 4282900"/>
              <a:gd name="connsiteY13" fmla="*/ 5630311 h 5795027"/>
              <a:gd name="connsiteX14" fmla="*/ 559353 w 4282900"/>
              <a:gd name="connsiteY14" fmla="*/ 4939455 h 5795027"/>
              <a:gd name="connsiteX15" fmla="*/ 0 w 4282900"/>
              <a:gd name="connsiteY15" fmla="*/ 3746068 h 5795027"/>
              <a:gd name="connsiteX16" fmla="*/ 0 w 4282900"/>
              <a:gd name="connsiteY16" fmla="*/ 3441681 h 5795027"/>
              <a:gd name="connsiteX17" fmla="*/ 0 w 4282900"/>
              <a:gd name="connsiteY17" fmla="*/ 3042471 h 5795027"/>
              <a:gd name="connsiteX18" fmla="*/ 0 w 4282900"/>
              <a:gd name="connsiteY18" fmla="*/ 2752557 h 5795027"/>
              <a:gd name="connsiteX19" fmla="*/ 0 w 4282900"/>
              <a:gd name="connsiteY19" fmla="*/ 2231503 h 5795027"/>
              <a:gd name="connsiteX20" fmla="*/ 0 w 4282900"/>
              <a:gd name="connsiteY20" fmla="*/ 2048959 h 5795027"/>
              <a:gd name="connsiteX21" fmla="*/ 559354 w 4282900"/>
              <a:gd name="connsiteY21" fmla="*/ 855573 h 5795027"/>
              <a:gd name="connsiteX22" fmla="*/ 1950071 w 4282900"/>
              <a:gd name="connsiteY22" fmla="*/ 164715 h 5795027"/>
              <a:gd name="connsiteX23" fmla="*/ 2144960 w 4282900"/>
              <a:gd name="connsiteY23" fmla="*/ 0 h 5795027"/>
              <a:gd name="connsiteX0" fmla="*/ 3723546 w 4282900"/>
              <a:gd name="connsiteY0" fmla="*/ 855573 h 5795027"/>
              <a:gd name="connsiteX1" fmla="*/ 4282900 w 4282900"/>
              <a:gd name="connsiteY1" fmla="*/ 2048959 h 5795027"/>
              <a:gd name="connsiteX2" fmla="*/ 4282900 w 4282900"/>
              <a:gd name="connsiteY2" fmla="*/ 2231503 h 5795027"/>
              <a:gd name="connsiteX3" fmla="*/ 4282900 w 4282900"/>
              <a:gd name="connsiteY3" fmla="*/ 2752557 h 5795027"/>
              <a:gd name="connsiteX4" fmla="*/ 4282900 w 4282900"/>
              <a:gd name="connsiteY4" fmla="*/ 3042471 h 5795027"/>
              <a:gd name="connsiteX5" fmla="*/ 4282900 w 4282900"/>
              <a:gd name="connsiteY5" fmla="*/ 3441681 h 5795027"/>
              <a:gd name="connsiteX6" fmla="*/ 4282900 w 4282900"/>
              <a:gd name="connsiteY6" fmla="*/ 3746068 h 5795027"/>
              <a:gd name="connsiteX7" fmla="*/ 3723546 w 4282900"/>
              <a:gd name="connsiteY7" fmla="*/ 4939455 h 5795027"/>
              <a:gd name="connsiteX8" fmla="*/ 2332829 w 4282900"/>
              <a:gd name="connsiteY8" fmla="*/ 5630311 h 5795027"/>
              <a:gd name="connsiteX9" fmla="*/ 2137940 w 4282900"/>
              <a:gd name="connsiteY9" fmla="*/ 5795027 h 5795027"/>
              <a:gd name="connsiteX10" fmla="*/ 1950069 w 4282900"/>
              <a:gd name="connsiteY10" fmla="*/ 5630311 h 5795027"/>
              <a:gd name="connsiteX11" fmla="*/ 559353 w 4282900"/>
              <a:gd name="connsiteY11" fmla="*/ 4939455 h 5795027"/>
              <a:gd name="connsiteX12" fmla="*/ 0 w 4282900"/>
              <a:gd name="connsiteY12" fmla="*/ 3746068 h 5795027"/>
              <a:gd name="connsiteX13" fmla="*/ 0 w 4282900"/>
              <a:gd name="connsiteY13" fmla="*/ 3441681 h 5795027"/>
              <a:gd name="connsiteX14" fmla="*/ 0 w 4282900"/>
              <a:gd name="connsiteY14" fmla="*/ 3042471 h 5795027"/>
              <a:gd name="connsiteX15" fmla="*/ 0 w 4282900"/>
              <a:gd name="connsiteY15" fmla="*/ 2752557 h 5795027"/>
              <a:gd name="connsiteX16" fmla="*/ 0 w 4282900"/>
              <a:gd name="connsiteY16" fmla="*/ 2231503 h 5795027"/>
              <a:gd name="connsiteX17" fmla="*/ 0 w 4282900"/>
              <a:gd name="connsiteY17" fmla="*/ 2048959 h 5795027"/>
              <a:gd name="connsiteX18" fmla="*/ 559354 w 4282900"/>
              <a:gd name="connsiteY18" fmla="*/ 855573 h 5795027"/>
              <a:gd name="connsiteX19" fmla="*/ 1950071 w 4282900"/>
              <a:gd name="connsiteY19" fmla="*/ 164715 h 5795027"/>
              <a:gd name="connsiteX20" fmla="*/ 2144960 w 4282900"/>
              <a:gd name="connsiteY20" fmla="*/ 0 h 5795027"/>
              <a:gd name="connsiteX21" fmla="*/ 2332832 w 4282900"/>
              <a:gd name="connsiteY21" fmla="*/ 164715 h 5795027"/>
              <a:gd name="connsiteX22" fmla="*/ 2976290 w 4282900"/>
              <a:gd name="connsiteY22" fmla="*/ 524033 h 5795027"/>
              <a:gd name="connsiteX23" fmla="*/ 3888635 w 4282900"/>
              <a:gd name="connsiteY23" fmla="*/ 1020662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2976290 w 4282900"/>
              <a:gd name="connsiteY21" fmla="*/ 524033 h 5795027"/>
              <a:gd name="connsiteX22" fmla="*/ 3888635 w 4282900"/>
              <a:gd name="connsiteY22" fmla="*/ 1020662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2976290 w 4282900"/>
              <a:gd name="connsiteY21" fmla="*/ 524033 h 5795027"/>
              <a:gd name="connsiteX0" fmla="*/ 4282900 w 4282900"/>
              <a:gd name="connsiteY0" fmla="*/ 2231503 h 5795027"/>
              <a:gd name="connsiteX1" fmla="*/ 4282900 w 4282900"/>
              <a:gd name="connsiteY1" fmla="*/ 2752557 h 5795027"/>
              <a:gd name="connsiteX2" fmla="*/ 4282900 w 4282900"/>
              <a:gd name="connsiteY2" fmla="*/ 3042471 h 5795027"/>
              <a:gd name="connsiteX3" fmla="*/ 4282900 w 4282900"/>
              <a:gd name="connsiteY3" fmla="*/ 3441681 h 5795027"/>
              <a:gd name="connsiteX4" fmla="*/ 4282900 w 4282900"/>
              <a:gd name="connsiteY4" fmla="*/ 3746068 h 5795027"/>
              <a:gd name="connsiteX5" fmla="*/ 3723546 w 4282900"/>
              <a:gd name="connsiteY5" fmla="*/ 4939455 h 5795027"/>
              <a:gd name="connsiteX6" fmla="*/ 2332829 w 4282900"/>
              <a:gd name="connsiteY6" fmla="*/ 5630311 h 5795027"/>
              <a:gd name="connsiteX7" fmla="*/ 2137940 w 4282900"/>
              <a:gd name="connsiteY7" fmla="*/ 5795027 h 5795027"/>
              <a:gd name="connsiteX8" fmla="*/ 1950069 w 4282900"/>
              <a:gd name="connsiteY8" fmla="*/ 5630311 h 5795027"/>
              <a:gd name="connsiteX9" fmla="*/ 559353 w 4282900"/>
              <a:gd name="connsiteY9" fmla="*/ 4939455 h 5795027"/>
              <a:gd name="connsiteX10" fmla="*/ 0 w 4282900"/>
              <a:gd name="connsiteY10" fmla="*/ 3746068 h 5795027"/>
              <a:gd name="connsiteX11" fmla="*/ 0 w 4282900"/>
              <a:gd name="connsiteY11" fmla="*/ 3441681 h 5795027"/>
              <a:gd name="connsiteX12" fmla="*/ 0 w 4282900"/>
              <a:gd name="connsiteY12" fmla="*/ 3042471 h 5795027"/>
              <a:gd name="connsiteX13" fmla="*/ 0 w 4282900"/>
              <a:gd name="connsiteY13" fmla="*/ 2752557 h 5795027"/>
              <a:gd name="connsiteX14" fmla="*/ 0 w 4282900"/>
              <a:gd name="connsiteY14" fmla="*/ 2231503 h 5795027"/>
              <a:gd name="connsiteX15" fmla="*/ 0 w 4282900"/>
              <a:gd name="connsiteY15" fmla="*/ 2048959 h 5795027"/>
              <a:gd name="connsiteX16" fmla="*/ 559354 w 4282900"/>
              <a:gd name="connsiteY16" fmla="*/ 855573 h 5795027"/>
              <a:gd name="connsiteX17" fmla="*/ 1950071 w 4282900"/>
              <a:gd name="connsiteY17" fmla="*/ 164715 h 5795027"/>
              <a:gd name="connsiteX18" fmla="*/ 2144960 w 4282900"/>
              <a:gd name="connsiteY18" fmla="*/ 0 h 5795027"/>
              <a:gd name="connsiteX19" fmla="*/ 2332832 w 4282900"/>
              <a:gd name="connsiteY19" fmla="*/ 164715 h 5795027"/>
              <a:gd name="connsiteX20" fmla="*/ 2976290 w 4282900"/>
              <a:gd name="connsiteY20" fmla="*/ 524033 h 5795027"/>
              <a:gd name="connsiteX0" fmla="*/ 4282900 w 4282900"/>
              <a:gd name="connsiteY0" fmla="*/ 2752557 h 5795027"/>
              <a:gd name="connsiteX1" fmla="*/ 4282900 w 4282900"/>
              <a:gd name="connsiteY1" fmla="*/ 3042471 h 5795027"/>
              <a:gd name="connsiteX2" fmla="*/ 4282900 w 4282900"/>
              <a:gd name="connsiteY2" fmla="*/ 3441681 h 5795027"/>
              <a:gd name="connsiteX3" fmla="*/ 4282900 w 4282900"/>
              <a:gd name="connsiteY3" fmla="*/ 3746068 h 5795027"/>
              <a:gd name="connsiteX4" fmla="*/ 3723546 w 4282900"/>
              <a:gd name="connsiteY4" fmla="*/ 4939455 h 5795027"/>
              <a:gd name="connsiteX5" fmla="*/ 2332829 w 4282900"/>
              <a:gd name="connsiteY5" fmla="*/ 5630311 h 5795027"/>
              <a:gd name="connsiteX6" fmla="*/ 2137940 w 4282900"/>
              <a:gd name="connsiteY6" fmla="*/ 5795027 h 5795027"/>
              <a:gd name="connsiteX7" fmla="*/ 1950069 w 4282900"/>
              <a:gd name="connsiteY7" fmla="*/ 5630311 h 5795027"/>
              <a:gd name="connsiteX8" fmla="*/ 559353 w 4282900"/>
              <a:gd name="connsiteY8" fmla="*/ 4939455 h 5795027"/>
              <a:gd name="connsiteX9" fmla="*/ 0 w 4282900"/>
              <a:gd name="connsiteY9" fmla="*/ 3746068 h 5795027"/>
              <a:gd name="connsiteX10" fmla="*/ 0 w 4282900"/>
              <a:gd name="connsiteY10" fmla="*/ 3441681 h 5795027"/>
              <a:gd name="connsiteX11" fmla="*/ 0 w 4282900"/>
              <a:gd name="connsiteY11" fmla="*/ 3042471 h 5795027"/>
              <a:gd name="connsiteX12" fmla="*/ 0 w 4282900"/>
              <a:gd name="connsiteY12" fmla="*/ 2752557 h 5795027"/>
              <a:gd name="connsiteX13" fmla="*/ 0 w 4282900"/>
              <a:gd name="connsiteY13" fmla="*/ 2231503 h 5795027"/>
              <a:gd name="connsiteX14" fmla="*/ 0 w 4282900"/>
              <a:gd name="connsiteY14" fmla="*/ 2048959 h 5795027"/>
              <a:gd name="connsiteX15" fmla="*/ 559354 w 4282900"/>
              <a:gd name="connsiteY15" fmla="*/ 855573 h 5795027"/>
              <a:gd name="connsiteX16" fmla="*/ 1950071 w 4282900"/>
              <a:gd name="connsiteY16" fmla="*/ 164715 h 5795027"/>
              <a:gd name="connsiteX17" fmla="*/ 2144960 w 4282900"/>
              <a:gd name="connsiteY17" fmla="*/ 0 h 5795027"/>
              <a:gd name="connsiteX18" fmla="*/ 2332832 w 4282900"/>
              <a:gd name="connsiteY18" fmla="*/ 164715 h 5795027"/>
              <a:gd name="connsiteX19" fmla="*/ 2976290 w 4282900"/>
              <a:gd name="connsiteY19" fmla="*/ 524033 h 5795027"/>
              <a:gd name="connsiteX0" fmla="*/ 4282900 w 4282900"/>
              <a:gd name="connsiteY0" fmla="*/ 3042471 h 5795027"/>
              <a:gd name="connsiteX1" fmla="*/ 4282900 w 4282900"/>
              <a:gd name="connsiteY1" fmla="*/ 3441681 h 5795027"/>
              <a:gd name="connsiteX2" fmla="*/ 4282900 w 4282900"/>
              <a:gd name="connsiteY2" fmla="*/ 3746068 h 5795027"/>
              <a:gd name="connsiteX3" fmla="*/ 3723546 w 4282900"/>
              <a:gd name="connsiteY3" fmla="*/ 4939455 h 5795027"/>
              <a:gd name="connsiteX4" fmla="*/ 2332829 w 4282900"/>
              <a:gd name="connsiteY4" fmla="*/ 5630311 h 5795027"/>
              <a:gd name="connsiteX5" fmla="*/ 2137940 w 4282900"/>
              <a:gd name="connsiteY5" fmla="*/ 5795027 h 5795027"/>
              <a:gd name="connsiteX6" fmla="*/ 1950069 w 4282900"/>
              <a:gd name="connsiteY6" fmla="*/ 5630311 h 5795027"/>
              <a:gd name="connsiteX7" fmla="*/ 559353 w 4282900"/>
              <a:gd name="connsiteY7" fmla="*/ 4939455 h 5795027"/>
              <a:gd name="connsiteX8" fmla="*/ 0 w 4282900"/>
              <a:gd name="connsiteY8" fmla="*/ 3746068 h 5795027"/>
              <a:gd name="connsiteX9" fmla="*/ 0 w 4282900"/>
              <a:gd name="connsiteY9" fmla="*/ 3441681 h 5795027"/>
              <a:gd name="connsiteX10" fmla="*/ 0 w 4282900"/>
              <a:gd name="connsiteY10" fmla="*/ 3042471 h 5795027"/>
              <a:gd name="connsiteX11" fmla="*/ 0 w 4282900"/>
              <a:gd name="connsiteY11" fmla="*/ 2752557 h 5795027"/>
              <a:gd name="connsiteX12" fmla="*/ 0 w 4282900"/>
              <a:gd name="connsiteY12" fmla="*/ 2231503 h 5795027"/>
              <a:gd name="connsiteX13" fmla="*/ 0 w 4282900"/>
              <a:gd name="connsiteY13" fmla="*/ 2048959 h 5795027"/>
              <a:gd name="connsiteX14" fmla="*/ 559354 w 4282900"/>
              <a:gd name="connsiteY14" fmla="*/ 855573 h 5795027"/>
              <a:gd name="connsiteX15" fmla="*/ 1950071 w 4282900"/>
              <a:gd name="connsiteY15" fmla="*/ 164715 h 5795027"/>
              <a:gd name="connsiteX16" fmla="*/ 2144960 w 4282900"/>
              <a:gd name="connsiteY16" fmla="*/ 0 h 5795027"/>
              <a:gd name="connsiteX17" fmla="*/ 2332832 w 4282900"/>
              <a:gd name="connsiteY17" fmla="*/ 164715 h 5795027"/>
              <a:gd name="connsiteX18" fmla="*/ 2976290 w 4282900"/>
              <a:gd name="connsiteY18" fmla="*/ 524033 h 5795027"/>
              <a:gd name="connsiteX0" fmla="*/ 4282900 w 4282900"/>
              <a:gd name="connsiteY0" fmla="*/ 3441681 h 5795027"/>
              <a:gd name="connsiteX1" fmla="*/ 4282900 w 4282900"/>
              <a:gd name="connsiteY1" fmla="*/ 3746068 h 5795027"/>
              <a:gd name="connsiteX2" fmla="*/ 3723546 w 4282900"/>
              <a:gd name="connsiteY2" fmla="*/ 4939455 h 5795027"/>
              <a:gd name="connsiteX3" fmla="*/ 2332829 w 4282900"/>
              <a:gd name="connsiteY3" fmla="*/ 5630311 h 5795027"/>
              <a:gd name="connsiteX4" fmla="*/ 2137940 w 4282900"/>
              <a:gd name="connsiteY4" fmla="*/ 5795027 h 5795027"/>
              <a:gd name="connsiteX5" fmla="*/ 1950069 w 4282900"/>
              <a:gd name="connsiteY5" fmla="*/ 5630311 h 5795027"/>
              <a:gd name="connsiteX6" fmla="*/ 559353 w 4282900"/>
              <a:gd name="connsiteY6" fmla="*/ 4939455 h 5795027"/>
              <a:gd name="connsiteX7" fmla="*/ 0 w 4282900"/>
              <a:gd name="connsiteY7" fmla="*/ 3746068 h 5795027"/>
              <a:gd name="connsiteX8" fmla="*/ 0 w 4282900"/>
              <a:gd name="connsiteY8" fmla="*/ 3441681 h 5795027"/>
              <a:gd name="connsiteX9" fmla="*/ 0 w 4282900"/>
              <a:gd name="connsiteY9" fmla="*/ 3042471 h 5795027"/>
              <a:gd name="connsiteX10" fmla="*/ 0 w 4282900"/>
              <a:gd name="connsiteY10" fmla="*/ 2752557 h 5795027"/>
              <a:gd name="connsiteX11" fmla="*/ 0 w 4282900"/>
              <a:gd name="connsiteY11" fmla="*/ 2231503 h 5795027"/>
              <a:gd name="connsiteX12" fmla="*/ 0 w 4282900"/>
              <a:gd name="connsiteY12" fmla="*/ 2048959 h 5795027"/>
              <a:gd name="connsiteX13" fmla="*/ 559354 w 4282900"/>
              <a:gd name="connsiteY13" fmla="*/ 855573 h 5795027"/>
              <a:gd name="connsiteX14" fmla="*/ 1950071 w 4282900"/>
              <a:gd name="connsiteY14" fmla="*/ 164715 h 5795027"/>
              <a:gd name="connsiteX15" fmla="*/ 2144960 w 4282900"/>
              <a:gd name="connsiteY15" fmla="*/ 0 h 5795027"/>
              <a:gd name="connsiteX16" fmla="*/ 2332832 w 4282900"/>
              <a:gd name="connsiteY16" fmla="*/ 164715 h 5795027"/>
              <a:gd name="connsiteX17" fmla="*/ 2976290 w 4282900"/>
              <a:gd name="connsiteY17" fmla="*/ 524033 h 5795027"/>
              <a:gd name="connsiteX0" fmla="*/ 4282900 w 4282900"/>
              <a:gd name="connsiteY0" fmla="*/ 3441681 h 5795027"/>
              <a:gd name="connsiteX1" fmla="*/ 3723546 w 4282900"/>
              <a:gd name="connsiteY1" fmla="*/ 4939455 h 5795027"/>
              <a:gd name="connsiteX2" fmla="*/ 2332829 w 4282900"/>
              <a:gd name="connsiteY2" fmla="*/ 5630311 h 5795027"/>
              <a:gd name="connsiteX3" fmla="*/ 2137940 w 4282900"/>
              <a:gd name="connsiteY3" fmla="*/ 5795027 h 5795027"/>
              <a:gd name="connsiteX4" fmla="*/ 1950069 w 4282900"/>
              <a:gd name="connsiteY4" fmla="*/ 5630311 h 5795027"/>
              <a:gd name="connsiteX5" fmla="*/ 559353 w 4282900"/>
              <a:gd name="connsiteY5" fmla="*/ 4939455 h 5795027"/>
              <a:gd name="connsiteX6" fmla="*/ 0 w 4282900"/>
              <a:gd name="connsiteY6" fmla="*/ 3746068 h 5795027"/>
              <a:gd name="connsiteX7" fmla="*/ 0 w 4282900"/>
              <a:gd name="connsiteY7" fmla="*/ 3441681 h 5795027"/>
              <a:gd name="connsiteX8" fmla="*/ 0 w 4282900"/>
              <a:gd name="connsiteY8" fmla="*/ 3042471 h 5795027"/>
              <a:gd name="connsiteX9" fmla="*/ 0 w 4282900"/>
              <a:gd name="connsiteY9" fmla="*/ 2752557 h 5795027"/>
              <a:gd name="connsiteX10" fmla="*/ 0 w 4282900"/>
              <a:gd name="connsiteY10" fmla="*/ 2231503 h 5795027"/>
              <a:gd name="connsiteX11" fmla="*/ 0 w 4282900"/>
              <a:gd name="connsiteY11" fmla="*/ 2048959 h 5795027"/>
              <a:gd name="connsiteX12" fmla="*/ 559354 w 4282900"/>
              <a:gd name="connsiteY12" fmla="*/ 855573 h 5795027"/>
              <a:gd name="connsiteX13" fmla="*/ 1950071 w 4282900"/>
              <a:gd name="connsiteY13" fmla="*/ 164715 h 5795027"/>
              <a:gd name="connsiteX14" fmla="*/ 2144960 w 4282900"/>
              <a:gd name="connsiteY14" fmla="*/ 0 h 5795027"/>
              <a:gd name="connsiteX15" fmla="*/ 2332832 w 4282900"/>
              <a:gd name="connsiteY15" fmla="*/ 164715 h 5795027"/>
              <a:gd name="connsiteX16" fmla="*/ 2976290 w 4282900"/>
              <a:gd name="connsiteY16" fmla="*/ 524033 h 5795027"/>
              <a:gd name="connsiteX0" fmla="*/ 3723546 w 3723546"/>
              <a:gd name="connsiteY0" fmla="*/ 4939455 h 5795027"/>
              <a:gd name="connsiteX1" fmla="*/ 2332829 w 3723546"/>
              <a:gd name="connsiteY1" fmla="*/ 5630311 h 5795027"/>
              <a:gd name="connsiteX2" fmla="*/ 2137940 w 3723546"/>
              <a:gd name="connsiteY2" fmla="*/ 5795027 h 5795027"/>
              <a:gd name="connsiteX3" fmla="*/ 1950069 w 3723546"/>
              <a:gd name="connsiteY3" fmla="*/ 5630311 h 5795027"/>
              <a:gd name="connsiteX4" fmla="*/ 559353 w 3723546"/>
              <a:gd name="connsiteY4" fmla="*/ 4939455 h 5795027"/>
              <a:gd name="connsiteX5" fmla="*/ 0 w 3723546"/>
              <a:gd name="connsiteY5" fmla="*/ 3746068 h 5795027"/>
              <a:gd name="connsiteX6" fmla="*/ 0 w 3723546"/>
              <a:gd name="connsiteY6" fmla="*/ 3441681 h 5795027"/>
              <a:gd name="connsiteX7" fmla="*/ 0 w 3723546"/>
              <a:gd name="connsiteY7" fmla="*/ 3042471 h 5795027"/>
              <a:gd name="connsiteX8" fmla="*/ 0 w 3723546"/>
              <a:gd name="connsiteY8" fmla="*/ 2752557 h 5795027"/>
              <a:gd name="connsiteX9" fmla="*/ 0 w 3723546"/>
              <a:gd name="connsiteY9" fmla="*/ 2231503 h 5795027"/>
              <a:gd name="connsiteX10" fmla="*/ 0 w 3723546"/>
              <a:gd name="connsiteY10" fmla="*/ 2048959 h 5795027"/>
              <a:gd name="connsiteX11" fmla="*/ 559354 w 3723546"/>
              <a:gd name="connsiteY11" fmla="*/ 855573 h 5795027"/>
              <a:gd name="connsiteX12" fmla="*/ 1950071 w 3723546"/>
              <a:gd name="connsiteY12" fmla="*/ 164715 h 5795027"/>
              <a:gd name="connsiteX13" fmla="*/ 2144960 w 3723546"/>
              <a:gd name="connsiteY13" fmla="*/ 0 h 5795027"/>
              <a:gd name="connsiteX14" fmla="*/ 2332832 w 3723546"/>
              <a:gd name="connsiteY14" fmla="*/ 164715 h 5795027"/>
              <a:gd name="connsiteX15" fmla="*/ 2976290 w 3723546"/>
              <a:gd name="connsiteY15" fmla="*/ 524033 h 5795027"/>
              <a:gd name="connsiteX0" fmla="*/ 3723546 w 3723546"/>
              <a:gd name="connsiteY0" fmla="*/ 4939455 h 5795027"/>
              <a:gd name="connsiteX1" fmla="*/ 2989878 w 3723546"/>
              <a:gd name="connsiteY1" fmla="*/ 5266109 h 5795027"/>
              <a:gd name="connsiteX2" fmla="*/ 2332829 w 3723546"/>
              <a:gd name="connsiteY2" fmla="*/ 5630311 h 5795027"/>
              <a:gd name="connsiteX3" fmla="*/ 2137940 w 3723546"/>
              <a:gd name="connsiteY3" fmla="*/ 5795027 h 5795027"/>
              <a:gd name="connsiteX4" fmla="*/ 1950069 w 3723546"/>
              <a:gd name="connsiteY4" fmla="*/ 5630311 h 5795027"/>
              <a:gd name="connsiteX5" fmla="*/ 559353 w 3723546"/>
              <a:gd name="connsiteY5" fmla="*/ 4939455 h 5795027"/>
              <a:gd name="connsiteX6" fmla="*/ 0 w 3723546"/>
              <a:gd name="connsiteY6" fmla="*/ 3746068 h 5795027"/>
              <a:gd name="connsiteX7" fmla="*/ 0 w 3723546"/>
              <a:gd name="connsiteY7" fmla="*/ 3441681 h 5795027"/>
              <a:gd name="connsiteX8" fmla="*/ 0 w 3723546"/>
              <a:gd name="connsiteY8" fmla="*/ 3042471 h 5795027"/>
              <a:gd name="connsiteX9" fmla="*/ 0 w 3723546"/>
              <a:gd name="connsiteY9" fmla="*/ 2752557 h 5795027"/>
              <a:gd name="connsiteX10" fmla="*/ 0 w 3723546"/>
              <a:gd name="connsiteY10" fmla="*/ 2231503 h 5795027"/>
              <a:gd name="connsiteX11" fmla="*/ 0 w 3723546"/>
              <a:gd name="connsiteY11" fmla="*/ 2048959 h 5795027"/>
              <a:gd name="connsiteX12" fmla="*/ 559354 w 3723546"/>
              <a:gd name="connsiteY12" fmla="*/ 855573 h 5795027"/>
              <a:gd name="connsiteX13" fmla="*/ 1950071 w 3723546"/>
              <a:gd name="connsiteY13" fmla="*/ 164715 h 5795027"/>
              <a:gd name="connsiteX14" fmla="*/ 2144960 w 3723546"/>
              <a:gd name="connsiteY14" fmla="*/ 0 h 5795027"/>
              <a:gd name="connsiteX15" fmla="*/ 2332832 w 3723546"/>
              <a:gd name="connsiteY15" fmla="*/ 164715 h 5795027"/>
              <a:gd name="connsiteX16" fmla="*/ 2976290 w 3723546"/>
              <a:gd name="connsiteY16" fmla="*/ 524033 h 5795027"/>
              <a:gd name="connsiteX0" fmla="*/ 2989878 w 2989878"/>
              <a:gd name="connsiteY0" fmla="*/ 5266109 h 5795027"/>
              <a:gd name="connsiteX1" fmla="*/ 2332829 w 2989878"/>
              <a:gd name="connsiteY1" fmla="*/ 5630311 h 5795027"/>
              <a:gd name="connsiteX2" fmla="*/ 2137940 w 2989878"/>
              <a:gd name="connsiteY2" fmla="*/ 5795027 h 5795027"/>
              <a:gd name="connsiteX3" fmla="*/ 1950069 w 2989878"/>
              <a:gd name="connsiteY3" fmla="*/ 5630311 h 5795027"/>
              <a:gd name="connsiteX4" fmla="*/ 559353 w 2989878"/>
              <a:gd name="connsiteY4" fmla="*/ 4939455 h 5795027"/>
              <a:gd name="connsiteX5" fmla="*/ 0 w 2989878"/>
              <a:gd name="connsiteY5" fmla="*/ 3746068 h 5795027"/>
              <a:gd name="connsiteX6" fmla="*/ 0 w 2989878"/>
              <a:gd name="connsiteY6" fmla="*/ 3441681 h 5795027"/>
              <a:gd name="connsiteX7" fmla="*/ 0 w 2989878"/>
              <a:gd name="connsiteY7" fmla="*/ 3042471 h 5795027"/>
              <a:gd name="connsiteX8" fmla="*/ 0 w 2989878"/>
              <a:gd name="connsiteY8" fmla="*/ 2752557 h 5795027"/>
              <a:gd name="connsiteX9" fmla="*/ 0 w 2989878"/>
              <a:gd name="connsiteY9" fmla="*/ 2231503 h 5795027"/>
              <a:gd name="connsiteX10" fmla="*/ 0 w 2989878"/>
              <a:gd name="connsiteY10" fmla="*/ 2048959 h 5795027"/>
              <a:gd name="connsiteX11" fmla="*/ 559354 w 2989878"/>
              <a:gd name="connsiteY11" fmla="*/ 855573 h 5795027"/>
              <a:gd name="connsiteX12" fmla="*/ 1950071 w 2989878"/>
              <a:gd name="connsiteY12" fmla="*/ 164715 h 5795027"/>
              <a:gd name="connsiteX13" fmla="*/ 2144960 w 2989878"/>
              <a:gd name="connsiteY13" fmla="*/ 0 h 5795027"/>
              <a:gd name="connsiteX14" fmla="*/ 2332832 w 2989878"/>
              <a:gd name="connsiteY14" fmla="*/ 164715 h 5795027"/>
              <a:gd name="connsiteX15" fmla="*/ 2976290 w 2989878"/>
              <a:gd name="connsiteY15" fmla="*/ 524033 h 5795027"/>
              <a:gd name="connsiteX0" fmla="*/ 2989878 w 2989878"/>
              <a:gd name="connsiteY0" fmla="*/ 5266109 h 5795027"/>
              <a:gd name="connsiteX1" fmla="*/ 2332829 w 2989878"/>
              <a:gd name="connsiteY1" fmla="*/ 5630311 h 5795027"/>
              <a:gd name="connsiteX2" fmla="*/ 2137940 w 2989878"/>
              <a:gd name="connsiteY2" fmla="*/ 5795027 h 5795027"/>
              <a:gd name="connsiteX3" fmla="*/ 1950069 w 2989878"/>
              <a:gd name="connsiteY3" fmla="*/ 5630311 h 5795027"/>
              <a:gd name="connsiteX4" fmla="*/ 559353 w 2989878"/>
              <a:gd name="connsiteY4" fmla="*/ 4939455 h 5795027"/>
              <a:gd name="connsiteX5" fmla="*/ 0 w 2989878"/>
              <a:gd name="connsiteY5" fmla="*/ 3746068 h 5795027"/>
              <a:gd name="connsiteX6" fmla="*/ 0 w 2989878"/>
              <a:gd name="connsiteY6" fmla="*/ 3441681 h 5795027"/>
              <a:gd name="connsiteX7" fmla="*/ 0 w 2989878"/>
              <a:gd name="connsiteY7" fmla="*/ 3042471 h 5795027"/>
              <a:gd name="connsiteX8" fmla="*/ 0 w 2989878"/>
              <a:gd name="connsiteY8" fmla="*/ 2752557 h 5795027"/>
              <a:gd name="connsiteX9" fmla="*/ 0 w 2989878"/>
              <a:gd name="connsiteY9" fmla="*/ 2231503 h 5795027"/>
              <a:gd name="connsiteX10" fmla="*/ 0 w 2989878"/>
              <a:gd name="connsiteY10" fmla="*/ 2048959 h 5795027"/>
              <a:gd name="connsiteX11" fmla="*/ 559354 w 2989878"/>
              <a:gd name="connsiteY11" fmla="*/ 855573 h 5795027"/>
              <a:gd name="connsiteX12" fmla="*/ 1950071 w 2989878"/>
              <a:gd name="connsiteY12" fmla="*/ 164715 h 5795027"/>
              <a:gd name="connsiteX13" fmla="*/ 2144960 w 2989878"/>
              <a:gd name="connsiteY13" fmla="*/ 0 h 5795027"/>
              <a:gd name="connsiteX14" fmla="*/ 2332832 w 2989878"/>
              <a:gd name="connsiteY14" fmla="*/ 164715 h 5795027"/>
              <a:gd name="connsiteX15" fmla="*/ 2976290 w 2989878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6290" h="5795027">
                <a:moveTo>
                  <a:pt x="2955049" y="5266109"/>
                </a:moveTo>
                <a:cubicBezTo>
                  <a:pt x="2737194" y="5332489"/>
                  <a:pt x="2474819" y="554215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lnTo>
                  <a:pt x="2144960" y="0"/>
                </a:lnTo>
                <a:lnTo>
                  <a:pt x="2332832" y="164715"/>
                </a:lnTo>
                <a:cubicBezTo>
                  <a:pt x="2471387" y="252054"/>
                  <a:pt x="2744504" y="408890"/>
                  <a:pt x="2976290" y="524033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66BA2F-0910-C446-805B-6DADE05D1481}"/>
              </a:ext>
            </a:extLst>
          </p:cNvPr>
          <p:cNvSpPr txBox="1"/>
          <p:nvPr/>
        </p:nvSpPr>
        <p:spPr>
          <a:xfrm>
            <a:off x="9771526" y="630509"/>
            <a:ext cx="1360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Grazie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2B8E96C-5F85-554B-8DAE-D99A5FFD7FFC}"/>
              </a:ext>
            </a:extLst>
          </p:cNvPr>
          <p:cNvSpPr txBox="1"/>
          <p:nvPr/>
        </p:nvSpPr>
        <p:spPr>
          <a:xfrm>
            <a:off x="11010341" y="3100233"/>
            <a:ext cx="1132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PROF.</a:t>
            </a:r>
          </a:p>
        </p:txBody>
      </p:sp>
      <p:sp>
        <p:nvSpPr>
          <p:cNvPr id="4" name="AutoShape 2" descr="May be an image of one or more people and indoor">
            <a:extLst>
              <a:ext uri="{FF2B5EF4-FFF2-40B4-BE49-F238E27FC236}">
                <a16:creationId xmlns:a16="http://schemas.microsoft.com/office/drawing/2014/main" id="{38B6D8A3-3595-654F-ACD2-CA084B4E76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4" descr="May be an image of one or more people and indoor">
            <a:extLst>
              <a:ext uri="{FF2B5EF4-FFF2-40B4-BE49-F238E27FC236}">
                <a16:creationId xmlns:a16="http://schemas.microsoft.com/office/drawing/2014/main" id="{E49DBD7D-7851-0F4F-BD2C-A5677376E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4" name="AutoShape 8" descr="May be an image of one or more people and indoor">
            <a:extLst>
              <a:ext uri="{FF2B5EF4-FFF2-40B4-BE49-F238E27FC236}">
                <a16:creationId xmlns:a16="http://schemas.microsoft.com/office/drawing/2014/main" id="{F1AB216A-5F71-1346-978D-A0A0E9E66A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AutoShape 2" descr="May be an image of one or more people, people standing and indoor">
            <a:extLst>
              <a:ext uri="{FF2B5EF4-FFF2-40B4-BE49-F238E27FC236}">
                <a16:creationId xmlns:a16="http://schemas.microsoft.com/office/drawing/2014/main" id="{CB63984F-9FBF-214E-839E-B92958F1BE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12EDCEA0-14E4-8B43-A7C2-5E35C81DA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14" y="380069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12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7C80B9C-CCB9-42D2-B7D6-BDA09F3EA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3EA80D9-EC99-4C94-ABB8-7762505E3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26904" y="2026"/>
            <a:ext cx="2249810" cy="2294745"/>
          </a:xfrm>
          <a:custGeom>
            <a:avLst/>
            <a:gdLst>
              <a:gd name="connsiteX0" fmla="*/ 49162 w 2249810"/>
              <a:gd name="connsiteY0" fmla="*/ 0 h 2294745"/>
              <a:gd name="connsiteX1" fmla="*/ 2200648 w 2249810"/>
              <a:gd name="connsiteY1" fmla="*/ 0 h 2294745"/>
              <a:gd name="connsiteX2" fmla="*/ 2210105 w 2249810"/>
              <a:gd name="connsiteY2" fmla="*/ 23601 h 2294745"/>
              <a:gd name="connsiteX3" fmla="*/ 2249810 w 2249810"/>
              <a:gd name="connsiteY3" fmla="*/ 326934 h 2294745"/>
              <a:gd name="connsiteX4" fmla="*/ 2249810 w 2249810"/>
              <a:gd name="connsiteY4" fmla="*/ 422824 h 2294745"/>
              <a:gd name="connsiteX5" fmla="*/ 2249810 w 2249810"/>
              <a:gd name="connsiteY5" fmla="*/ 696534 h 2294745"/>
              <a:gd name="connsiteX6" fmla="*/ 2249810 w 2249810"/>
              <a:gd name="connsiteY6" fmla="*/ 848826 h 2294745"/>
              <a:gd name="connsiteX7" fmla="*/ 2249810 w 2249810"/>
              <a:gd name="connsiteY7" fmla="*/ 1058531 h 2294745"/>
              <a:gd name="connsiteX8" fmla="*/ 2249810 w 2249810"/>
              <a:gd name="connsiteY8" fmla="*/ 1218426 h 2294745"/>
              <a:gd name="connsiteX9" fmla="*/ 1955981 w 2249810"/>
              <a:gd name="connsiteY9" fmla="*/ 1845313 h 2294745"/>
              <a:gd name="connsiteX10" fmla="*/ 1225437 w 2249810"/>
              <a:gd name="connsiteY10" fmla="*/ 2208220 h 2294745"/>
              <a:gd name="connsiteX11" fmla="*/ 1123061 w 2249810"/>
              <a:gd name="connsiteY11" fmla="*/ 2294745 h 2294745"/>
              <a:gd name="connsiteX12" fmla="*/ 1024372 w 2249810"/>
              <a:gd name="connsiteY12" fmla="*/ 2208220 h 2294745"/>
              <a:gd name="connsiteX13" fmla="*/ 293828 w 2249810"/>
              <a:gd name="connsiteY13" fmla="*/ 1845313 h 2294745"/>
              <a:gd name="connsiteX14" fmla="*/ 0 w 2249810"/>
              <a:gd name="connsiteY14" fmla="*/ 1218426 h 2294745"/>
              <a:gd name="connsiteX15" fmla="*/ 0 w 2249810"/>
              <a:gd name="connsiteY15" fmla="*/ 1058531 h 2294745"/>
              <a:gd name="connsiteX16" fmla="*/ 0 w 2249810"/>
              <a:gd name="connsiteY16" fmla="*/ 848826 h 2294745"/>
              <a:gd name="connsiteX17" fmla="*/ 0 w 2249810"/>
              <a:gd name="connsiteY17" fmla="*/ 696534 h 2294745"/>
              <a:gd name="connsiteX18" fmla="*/ 0 w 2249810"/>
              <a:gd name="connsiteY18" fmla="*/ 422824 h 2294745"/>
              <a:gd name="connsiteX19" fmla="*/ 0 w 2249810"/>
              <a:gd name="connsiteY19" fmla="*/ 326934 h 2294745"/>
              <a:gd name="connsiteX20" fmla="*/ 39705 w 2249810"/>
              <a:gd name="connsiteY20" fmla="*/ 23601 h 229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49810" h="2294745">
                <a:moveTo>
                  <a:pt x="49162" y="0"/>
                </a:moveTo>
                <a:lnTo>
                  <a:pt x="2200648" y="0"/>
                </a:lnTo>
                <a:lnTo>
                  <a:pt x="2210105" y="23601"/>
                </a:lnTo>
                <a:cubicBezTo>
                  <a:pt x="2236898" y="106934"/>
                  <a:pt x="2249810" y="205568"/>
                  <a:pt x="2249810" y="326934"/>
                </a:cubicBezTo>
                <a:lnTo>
                  <a:pt x="2249810" y="422824"/>
                </a:lnTo>
                <a:lnTo>
                  <a:pt x="2249810" y="696534"/>
                </a:lnTo>
                <a:lnTo>
                  <a:pt x="2249810" y="848826"/>
                </a:lnTo>
                <a:lnTo>
                  <a:pt x="2249810" y="1058531"/>
                </a:lnTo>
                <a:lnTo>
                  <a:pt x="2249810" y="1218426"/>
                </a:lnTo>
                <a:cubicBezTo>
                  <a:pt x="2249810" y="1542068"/>
                  <a:pt x="2157989" y="1704061"/>
                  <a:pt x="1955981" y="1845313"/>
                </a:cubicBezTo>
                <a:cubicBezTo>
                  <a:pt x="1745898" y="1967026"/>
                  <a:pt x="1470144" y="2019115"/>
                  <a:pt x="1225437" y="2208220"/>
                </a:cubicBezTo>
                <a:lnTo>
                  <a:pt x="1123061" y="2294745"/>
                </a:lnTo>
                <a:lnTo>
                  <a:pt x="1024372" y="2208220"/>
                </a:lnTo>
                <a:cubicBezTo>
                  <a:pt x="779664" y="2019115"/>
                  <a:pt x="503910" y="1967026"/>
                  <a:pt x="293828" y="1845313"/>
                </a:cubicBezTo>
                <a:cubicBezTo>
                  <a:pt x="91820" y="1704061"/>
                  <a:pt x="0" y="1542068"/>
                  <a:pt x="0" y="1218426"/>
                </a:cubicBezTo>
                <a:lnTo>
                  <a:pt x="0" y="1058531"/>
                </a:lnTo>
                <a:lnTo>
                  <a:pt x="0" y="848826"/>
                </a:lnTo>
                <a:lnTo>
                  <a:pt x="0" y="696534"/>
                </a:lnTo>
                <a:lnTo>
                  <a:pt x="0" y="422824"/>
                </a:lnTo>
                <a:lnTo>
                  <a:pt x="0" y="326934"/>
                </a:lnTo>
                <a:cubicBezTo>
                  <a:pt x="0" y="205568"/>
                  <a:pt x="12912" y="106934"/>
                  <a:pt x="39705" y="23601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918B527-C081-4529-B0DA-36A5DF890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97154" y="1907348"/>
            <a:ext cx="1594846" cy="3044131"/>
          </a:xfrm>
          <a:custGeom>
            <a:avLst/>
            <a:gdLst>
              <a:gd name="connsiteX0" fmla="*/ 1126749 w 1594846"/>
              <a:gd name="connsiteY0" fmla="*/ 0 h 3044131"/>
              <a:gd name="connsiteX1" fmla="*/ 1225438 w 1594846"/>
              <a:gd name="connsiteY1" fmla="*/ 86525 h 3044131"/>
              <a:gd name="connsiteX2" fmla="*/ 1413279 w 1594846"/>
              <a:gd name="connsiteY2" fmla="*/ 205892 h 3044131"/>
              <a:gd name="connsiteX3" fmla="*/ 1594846 w 1594846"/>
              <a:gd name="connsiteY3" fmla="*/ 289191 h 3044131"/>
              <a:gd name="connsiteX4" fmla="*/ 1594846 w 1594846"/>
              <a:gd name="connsiteY4" fmla="*/ 2754939 h 3044131"/>
              <a:gd name="connsiteX5" fmla="*/ 1413277 w 1594846"/>
              <a:gd name="connsiteY5" fmla="*/ 2838239 h 3044131"/>
              <a:gd name="connsiteX6" fmla="*/ 1225436 w 1594846"/>
              <a:gd name="connsiteY6" fmla="*/ 2957606 h 3044131"/>
              <a:gd name="connsiteX7" fmla="*/ 1123061 w 1594846"/>
              <a:gd name="connsiteY7" fmla="*/ 3044131 h 3044131"/>
              <a:gd name="connsiteX8" fmla="*/ 1024372 w 1594846"/>
              <a:gd name="connsiteY8" fmla="*/ 2957606 h 3044131"/>
              <a:gd name="connsiteX9" fmla="*/ 293828 w 1594846"/>
              <a:gd name="connsiteY9" fmla="*/ 2594699 h 3044131"/>
              <a:gd name="connsiteX10" fmla="*/ 0 w 1594846"/>
              <a:gd name="connsiteY10" fmla="*/ 1967812 h 3044131"/>
              <a:gd name="connsiteX11" fmla="*/ 0 w 1594846"/>
              <a:gd name="connsiteY11" fmla="*/ 1807917 h 3044131"/>
              <a:gd name="connsiteX12" fmla="*/ 0 w 1594846"/>
              <a:gd name="connsiteY12" fmla="*/ 1598212 h 3044131"/>
              <a:gd name="connsiteX13" fmla="*/ 0 w 1594846"/>
              <a:gd name="connsiteY13" fmla="*/ 1445920 h 3044131"/>
              <a:gd name="connsiteX14" fmla="*/ 0 w 1594846"/>
              <a:gd name="connsiteY14" fmla="*/ 1172210 h 3044131"/>
              <a:gd name="connsiteX15" fmla="*/ 0 w 1594846"/>
              <a:gd name="connsiteY15" fmla="*/ 1076320 h 3044131"/>
              <a:gd name="connsiteX16" fmla="*/ 293829 w 1594846"/>
              <a:gd name="connsiteY16" fmla="*/ 449433 h 3044131"/>
              <a:gd name="connsiteX17" fmla="*/ 1024374 w 1594846"/>
              <a:gd name="connsiteY17" fmla="*/ 86525 h 304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94846" h="3044131">
                <a:moveTo>
                  <a:pt x="1126749" y="0"/>
                </a:moveTo>
                <a:lnTo>
                  <a:pt x="1225438" y="86525"/>
                </a:lnTo>
                <a:cubicBezTo>
                  <a:pt x="1286615" y="133801"/>
                  <a:pt x="1349732" y="172514"/>
                  <a:pt x="1413279" y="205892"/>
                </a:cubicBezTo>
                <a:lnTo>
                  <a:pt x="1594846" y="289191"/>
                </a:lnTo>
                <a:lnTo>
                  <a:pt x="1594846" y="2754939"/>
                </a:lnTo>
                <a:lnTo>
                  <a:pt x="1413277" y="2838239"/>
                </a:lnTo>
                <a:cubicBezTo>
                  <a:pt x="1349730" y="2871617"/>
                  <a:pt x="1286613" y="2910330"/>
                  <a:pt x="1225436" y="2957606"/>
                </a:cubicBezTo>
                <a:lnTo>
                  <a:pt x="1123061" y="3044131"/>
                </a:lnTo>
                <a:lnTo>
                  <a:pt x="1024372" y="2957606"/>
                </a:lnTo>
                <a:cubicBezTo>
                  <a:pt x="779664" y="2768501"/>
                  <a:pt x="503910" y="2716412"/>
                  <a:pt x="293828" y="2594699"/>
                </a:cubicBezTo>
                <a:cubicBezTo>
                  <a:pt x="91820" y="2453447"/>
                  <a:pt x="0" y="2291454"/>
                  <a:pt x="0" y="1967812"/>
                </a:cubicBezTo>
                <a:lnTo>
                  <a:pt x="0" y="1807917"/>
                </a:lnTo>
                <a:lnTo>
                  <a:pt x="0" y="1598212"/>
                </a:lnTo>
                <a:lnTo>
                  <a:pt x="0" y="1445920"/>
                </a:lnTo>
                <a:lnTo>
                  <a:pt x="0" y="1172210"/>
                </a:lnTo>
                <a:lnTo>
                  <a:pt x="0" y="1076320"/>
                </a:lnTo>
                <a:cubicBezTo>
                  <a:pt x="0" y="752678"/>
                  <a:pt x="91821" y="590684"/>
                  <a:pt x="293829" y="449433"/>
                </a:cubicBezTo>
                <a:cubicBezTo>
                  <a:pt x="503912" y="327719"/>
                  <a:pt x="779665" y="275630"/>
                  <a:pt x="1024374" y="86525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C95395D-578F-4882-9B5C-4B27682FF1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65700" y="7622"/>
            <a:ext cx="2372219" cy="2371961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4282900 w 4447989"/>
              <a:gd name="connsiteY0" fmla="*/ 2048959 h 5795027"/>
              <a:gd name="connsiteX1" fmla="*/ 4282900 w 4447989"/>
              <a:gd name="connsiteY1" fmla="*/ 2231503 h 5795027"/>
              <a:gd name="connsiteX2" fmla="*/ 4282900 w 4447989"/>
              <a:gd name="connsiteY2" fmla="*/ 2752557 h 5795027"/>
              <a:gd name="connsiteX3" fmla="*/ 4282900 w 4447989"/>
              <a:gd name="connsiteY3" fmla="*/ 3042471 h 5795027"/>
              <a:gd name="connsiteX4" fmla="*/ 4282900 w 4447989"/>
              <a:gd name="connsiteY4" fmla="*/ 3441681 h 5795027"/>
              <a:gd name="connsiteX5" fmla="*/ 4282900 w 4447989"/>
              <a:gd name="connsiteY5" fmla="*/ 3746068 h 5795027"/>
              <a:gd name="connsiteX6" fmla="*/ 3723546 w 4447989"/>
              <a:gd name="connsiteY6" fmla="*/ 4939455 h 5795027"/>
              <a:gd name="connsiteX7" fmla="*/ 2332829 w 4447989"/>
              <a:gd name="connsiteY7" fmla="*/ 5630311 h 5795027"/>
              <a:gd name="connsiteX8" fmla="*/ 2137940 w 4447989"/>
              <a:gd name="connsiteY8" fmla="*/ 5795027 h 5795027"/>
              <a:gd name="connsiteX9" fmla="*/ 1950069 w 4447989"/>
              <a:gd name="connsiteY9" fmla="*/ 5630311 h 5795027"/>
              <a:gd name="connsiteX10" fmla="*/ 559353 w 4447989"/>
              <a:gd name="connsiteY10" fmla="*/ 4939455 h 5795027"/>
              <a:gd name="connsiteX11" fmla="*/ 0 w 4447989"/>
              <a:gd name="connsiteY11" fmla="*/ 3746068 h 5795027"/>
              <a:gd name="connsiteX12" fmla="*/ 0 w 4447989"/>
              <a:gd name="connsiteY12" fmla="*/ 3441681 h 5795027"/>
              <a:gd name="connsiteX13" fmla="*/ 0 w 4447989"/>
              <a:gd name="connsiteY13" fmla="*/ 3042471 h 5795027"/>
              <a:gd name="connsiteX14" fmla="*/ 0 w 4447989"/>
              <a:gd name="connsiteY14" fmla="*/ 2752557 h 5795027"/>
              <a:gd name="connsiteX15" fmla="*/ 0 w 4447989"/>
              <a:gd name="connsiteY15" fmla="*/ 2231503 h 5795027"/>
              <a:gd name="connsiteX16" fmla="*/ 0 w 4447989"/>
              <a:gd name="connsiteY16" fmla="*/ 2048959 h 5795027"/>
              <a:gd name="connsiteX17" fmla="*/ 559354 w 4447989"/>
              <a:gd name="connsiteY17" fmla="*/ 855573 h 5795027"/>
              <a:gd name="connsiteX18" fmla="*/ 1950071 w 4447989"/>
              <a:gd name="connsiteY18" fmla="*/ 164715 h 5795027"/>
              <a:gd name="connsiteX19" fmla="*/ 2144960 w 4447989"/>
              <a:gd name="connsiteY19" fmla="*/ 0 h 5795027"/>
              <a:gd name="connsiteX20" fmla="*/ 2332832 w 4447989"/>
              <a:gd name="connsiteY20" fmla="*/ 164715 h 5795027"/>
              <a:gd name="connsiteX21" fmla="*/ 3723546 w 4447989"/>
              <a:gd name="connsiteY21" fmla="*/ 855573 h 5795027"/>
              <a:gd name="connsiteX22" fmla="*/ 4447989 w 4447989"/>
              <a:gd name="connsiteY22" fmla="*/ 2214048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48071 w 4282900"/>
              <a:gd name="connsiteY0" fmla="*/ 1519558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48071 w 4292243"/>
              <a:gd name="connsiteY0" fmla="*/ 1519558 h 5795027"/>
              <a:gd name="connsiteX1" fmla="*/ 4282900 w 4292243"/>
              <a:gd name="connsiteY1" fmla="*/ 2231503 h 5795027"/>
              <a:gd name="connsiteX2" fmla="*/ 4282900 w 4292243"/>
              <a:gd name="connsiteY2" fmla="*/ 2752557 h 5795027"/>
              <a:gd name="connsiteX3" fmla="*/ 4282900 w 4292243"/>
              <a:gd name="connsiteY3" fmla="*/ 3042471 h 5795027"/>
              <a:gd name="connsiteX4" fmla="*/ 4282900 w 4292243"/>
              <a:gd name="connsiteY4" fmla="*/ 3441681 h 5795027"/>
              <a:gd name="connsiteX5" fmla="*/ 4282900 w 4292243"/>
              <a:gd name="connsiteY5" fmla="*/ 3746068 h 5795027"/>
              <a:gd name="connsiteX6" fmla="*/ 3723546 w 4292243"/>
              <a:gd name="connsiteY6" fmla="*/ 4939455 h 5795027"/>
              <a:gd name="connsiteX7" fmla="*/ 2332829 w 4292243"/>
              <a:gd name="connsiteY7" fmla="*/ 5630311 h 5795027"/>
              <a:gd name="connsiteX8" fmla="*/ 2137940 w 4292243"/>
              <a:gd name="connsiteY8" fmla="*/ 5795027 h 5795027"/>
              <a:gd name="connsiteX9" fmla="*/ 1950069 w 4292243"/>
              <a:gd name="connsiteY9" fmla="*/ 5630311 h 5795027"/>
              <a:gd name="connsiteX10" fmla="*/ 559353 w 4292243"/>
              <a:gd name="connsiteY10" fmla="*/ 4939455 h 5795027"/>
              <a:gd name="connsiteX11" fmla="*/ 0 w 4292243"/>
              <a:gd name="connsiteY11" fmla="*/ 3746068 h 5795027"/>
              <a:gd name="connsiteX12" fmla="*/ 0 w 4292243"/>
              <a:gd name="connsiteY12" fmla="*/ 3441681 h 5795027"/>
              <a:gd name="connsiteX13" fmla="*/ 0 w 4292243"/>
              <a:gd name="connsiteY13" fmla="*/ 3042471 h 5795027"/>
              <a:gd name="connsiteX14" fmla="*/ 0 w 4292243"/>
              <a:gd name="connsiteY14" fmla="*/ 2752557 h 5795027"/>
              <a:gd name="connsiteX15" fmla="*/ 0 w 4292243"/>
              <a:gd name="connsiteY15" fmla="*/ 2231503 h 5795027"/>
              <a:gd name="connsiteX16" fmla="*/ 0 w 4292243"/>
              <a:gd name="connsiteY16" fmla="*/ 2048959 h 5795027"/>
              <a:gd name="connsiteX17" fmla="*/ 559354 w 4292243"/>
              <a:gd name="connsiteY17" fmla="*/ 855573 h 5795027"/>
              <a:gd name="connsiteX18" fmla="*/ 1950071 w 4292243"/>
              <a:gd name="connsiteY18" fmla="*/ 164715 h 5795027"/>
              <a:gd name="connsiteX19" fmla="*/ 2144960 w 4292243"/>
              <a:gd name="connsiteY19" fmla="*/ 0 h 5795027"/>
              <a:gd name="connsiteX20" fmla="*/ 2332832 w 4292243"/>
              <a:gd name="connsiteY20" fmla="*/ 164715 h 5795027"/>
              <a:gd name="connsiteX21" fmla="*/ 3723546 w 4292243"/>
              <a:gd name="connsiteY21" fmla="*/ 855573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2144960 w 4282900"/>
              <a:gd name="connsiteY18" fmla="*/ 0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64279 w 4282900"/>
              <a:gd name="connsiteY17" fmla="*/ 1516418 h 5795027"/>
              <a:gd name="connsiteX18" fmla="*/ 559354 w 4282900"/>
              <a:gd name="connsiteY18" fmla="*/ 855573 h 5795027"/>
              <a:gd name="connsiteX19" fmla="*/ 2144960 w 4282900"/>
              <a:gd name="connsiteY19" fmla="*/ 0 h 5795027"/>
              <a:gd name="connsiteX0" fmla="*/ 4213242 w 4282900"/>
              <a:gd name="connsiteY0" fmla="*/ 657020 h 4939454"/>
              <a:gd name="connsiteX1" fmla="*/ 4282900 w 4282900"/>
              <a:gd name="connsiteY1" fmla="*/ 1375930 h 4939454"/>
              <a:gd name="connsiteX2" fmla="*/ 4282900 w 4282900"/>
              <a:gd name="connsiteY2" fmla="*/ 1896984 h 4939454"/>
              <a:gd name="connsiteX3" fmla="*/ 4282900 w 4282900"/>
              <a:gd name="connsiteY3" fmla="*/ 2186898 h 4939454"/>
              <a:gd name="connsiteX4" fmla="*/ 4282900 w 4282900"/>
              <a:gd name="connsiteY4" fmla="*/ 2586108 h 4939454"/>
              <a:gd name="connsiteX5" fmla="*/ 4282900 w 4282900"/>
              <a:gd name="connsiteY5" fmla="*/ 2890495 h 4939454"/>
              <a:gd name="connsiteX6" fmla="*/ 3723546 w 4282900"/>
              <a:gd name="connsiteY6" fmla="*/ 4083882 h 4939454"/>
              <a:gd name="connsiteX7" fmla="*/ 2332829 w 4282900"/>
              <a:gd name="connsiteY7" fmla="*/ 4774738 h 4939454"/>
              <a:gd name="connsiteX8" fmla="*/ 2137940 w 4282900"/>
              <a:gd name="connsiteY8" fmla="*/ 4939454 h 4939454"/>
              <a:gd name="connsiteX9" fmla="*/ 1950069 w 4282900"/>
              <a:gd name="connsiteY9" fmla="*/ 4774738 h 4939454"/>
              <a:gd name="connsiteX10" fmla="*/ 559353 w 4282900"/>
              <a:gd name="connsiteY10" fmla="*/ 4083882 h 4939454"/>
              <a:gd name="connsiteX11" fmla="*/ 0 w 4282900"/>
              <a:gd name="connsiteY11" fmla="*/ 2890495 h 4939454"/>
              <a:gd name="connsiteX12" fmla="*/ 0 w 4282900"/>
              <a:gd name="connsiteY12" fmla="*/ 2586108 h 4939454"/>
              <a:gd name="connsiteX13" fmla="*/ 0 w 4282900"/>
              <a:gd name="connsiteY13" fmla="*/ 2186898 h 4939454"/>
              <a:gd name="connsiteX14" fmla="*/ 0 w 4282900"/>
              <a:gd name="connsiteY14" fmla="*/ 1896984 h 4939454"/>
              <a:gd name="connsiteX15" fmla="*/ 0 w 4282900"/>
              <a:gd name="connsiteY15" fmla="*/ 1375930 h 4939454"/>
              <a:gd name="connsiteX16" fmla="*/ 0 w 4282900"/>
              <a:gd name="connsiteY16" fmla="*/ 1193386 h 4939454"/>
              <a:gd name="connsiteX17" fmla="*/ 64279 w 4282900"/>
              <a:gd name="connsiteY17" fmla="*/ 660845 h 4939454"/>
              <a:gd name="connsiteX18" fmla="*/ 559354 w 4282900"/>
              <a:gd name="connsiteY18" fmla="*/ 0 h 4939454"/>
              <a:gd name="connsiteX0" fmla="*/ 4213242 w 4282900"/>
              <a:gd name="connsiteY0" fmla="*/ 0 h 4282434"/>
              <a:gd name="connsiteX1" fmla="*/ 4282900 w 4282900"/>
              <a:gd name="connsiteY1" fmla="*/ 718910 h 4282434"/>
              <a:gd name="connsiteX2" fmla="*/ 4282900 w 4282900"/>
              <a:gd name="connsiteY2" fmla="*/ 1239964 h 4282434"/>
              <a:gd name="connsiteX3" fmla="*/ 4282900 w 4282900"/>
              <a:gd name="connsiteY3" fmla="*/ 1529878 h 4282434"/>
              <a:gd name="connsiteX4" fmla="*/ 4282900 w 4282900"/>
              <a:gd name="connsiteY4" fmla="*/ 1929088 h 4282434"/>
              <a:gd name="connsiteX5" fmla="*/ 4282900 w 4282900"/>
              <a:gd name="connsiteY5" fmla="*/ 2233475 h 4282434"/>
              <a:gd name="connsiteX6" fmla="*/ 3723546 w 4282900"/>
              <a:gd name="connsiteY6" fmla="*/ 3426862 h 4282434"/>
              <a:gd name="connsiteX7" fmla="*/ 2332829 w 4282900"/>
              <a:gd name="connsiteY7" fmla="*/ 4117718 h 4282434"/>
              <a:gd name="connsiteX8" fmla="*/ 2137940 w 4282900"/>
              <a:gd name="connsiteY8" fmla="*/ 4282434 h 4282434"/>
              <a:gd name="connsiteX9" fmla="*/ 1950069 w 4282900"/>
              <a:gd name="connsiteY9" fmla="*/ 4117718 h 4282434"/>
              <a:gd name="connsiteX10" fmla="*/ 559353 w 4282900"/>
              <a:gd name="connsiteY10" fmla="*/ 3426862 h 4282434"/>
              <a:gd name="connsiteX11" fmla="*/ 0 w 4282900"/>
              <a:gd name="connsiteY11" fmla="*/ 2233475 h 4282434"/>
              <a:gd name="connsiteX12" fmla="*/ 0 w 4282900"/>
              <a:gd name="connsiteY12" fmla="*/ 1929088 h 4282434"/>
              <a:gd name="connsiteX13" fmla="*/ 0 w 4282900"/>
              <a:gd name="connsiteY13" fmla="*/ 1529878 h 4282434"/>
              <a:gd name="connsiteX14" fmla="*/ 0 w 4282900"/>
              <a:gd name="connsiteY14" fmla="*/ 1239964 h 4282434"/>
              <a:gd name="connsiteX15" fmla="*/ 0 w 4282900"/>
              <a:gd name="connsiteY15" fmla="*/ 718910 h 4282434"/>
              <a:gd name="connsiteX16" fmla="*/ 0 w 4282900"/>
              <a:gd name="connsiteY16" fmla="*/ 536366 h 4282434"/>
              <a:gd name="connsiteX17" fmla="*/ 64279 w 4282900"/>
              <a:gd name="connsiteY17" fmla="*/ 3825 h 4282434"/>
              <a:gd name="connsiteX0" fmla="*/ 4213242 w 4282900"/>
              <a:gd name="connsiteY0" fmla="*/ 0 h 4282434"/>
              <a:gd name="connsiteX1" fmla="*/ 4282900 w 4282900"/>
              <a:gd name="connsiteY1" fmla="*/ 718910 h 4282434"/>
              <a:gd name="connsiteX2" fmla="*/ 4282900 w 4282900"/>
              <a:gd name="connsiteY2" fmla="*/ 1239964 h 4282434"/>
              <a:gd name="connsiteX3" fmla="*/ 4282900 w 4282900"/>
              <a:gd name="connsiteY3" fmla="*/ 1529878 h 4282434"/>
              <a:gd name="connsiteX4" fmla="*/ 4282900 w 4282900"/>
              <a:gd name="connsiteY4" fmla="*/ 1929088 h 4282434"/>
              <a:gd name="connsiteX5" fmla="*/ 4282900 w 4282900"/>
              <a:gd name="connsiteY5" fmla="*/ 2233475 h 4282434"/>
              <a:gd name="connsiteX6" fmla="*/ 3723546 w 4282900"/>
              <a:gd name="connsiteY6" fmla="*/ 3426862 h 4282434"/>
              <a:gd name="connsiteX7" fmla="*/ 2332829 w 4282900"/>
              <a:gd name="connsiteY7" fmla="*/ 4117718 h 4282434"/>
              <a:gd name="connsiteX8" fmla="*/ 2137940 w 4282900"/>
              <a:gd name="connsiteY8" fmla="*/ 4282434 h 4282434"/>
              <a:gd name="connsiteX9" fmla="*/ 1950069 w 4282900"/>
              <a:gd name="connsiteY9" fmla="*/ 4117718 h 4282434"/>
              <a:gd name="connsiteX10" fmla="*/ 559353 w 4282900"/>
              <a:gd name="connsiteY10" fmla="*/ 3426862 h 4282434"/>
              <a:gd name="connsiteX11" fmla="*/ 0 w 4282900"/>
              <a:gd name="connsiteY11" fmla="*/ 2233475 h 4282434"/>
              <a:gd name="connsiteX12" fmla="*/ 0 w 4282900"/>
              <a:gd name="connsiteY12" fmla="*/ 1929088 h 4282434"/>
              <a:gd name="connsiteX13" fmla="*/ 0 w 4282900"/>
              <a:gd name="connsiteY13" fmla="*/ 1529878 h 4282434"/>
              <a:gd name="connsiteX14" fmla="*/ 0 w 4282900"/>
              <a:gd name="connsiteY14" fmla="*/ 1239964 h 4282434"/>
              <a:gd name="connsiteX15" fmla="*/ 0 w 4282900"/>
              <a:gd name="connsiteY15" fmla="*/ 718910 h 4282434"/>
              <a:gd name="connsiteX16" fmla="*/ 0 w 4282900"/>
              <a:gd name="connsiteY16" fmla="*/ 536366 h 4282434"/>
              <a:gd name="connsiteX17" fmla="*/ 64279 w 4282900"/>
              <a:gd name="connsiteY17" fmla="*/ 3825 h 428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282900" h="4282434">
                <a:moveTo>
                  <a:pt x="4213242" y="0"/>
                </a:moveTo>
                <a:cubicBezTo>
                  <a:pt x="4294511" y="306972"/>
                  <a:pt x="4271290" y="481595"/>
                  <a:pt x="4282900" y="718910"/>
                </a:cubicBezTo>
                <a:lnTo>
                  <a:pt x="4282900" y="1239964"/>
                </a:lnTo>
                <a:lnTo>
                  <a:pt x="4282900" y="1529878"/>
                </a:lnTo>
                <a:lnTo>
                  <a:pt x="4282900" y="1929088"/>
                </a:lnTo>
                <a:lnTo>
                  <a:pt x="4282900" y="2233475"/>
                </a:lnTo>
                <a:cubicBezTo>
                  <a:pt x="4282900" y="2849584"/>
                  <a:pt x="4108103" y="3157966"/>
                  <a:pt x="3723546" y="3426862"/>
                </a:cubicBezTo>
                <a:cubicBezTo>
                  <a:pt x="3323617" y="3658565"/>
                  <a:pt x="2798672" y="3757725"/>
                  <a:pt x="2332829" y="4117718"/>
                </a:cubicBezTo>
                <a:lnTo>
                  <a:pt x="2137940" y="4282434"/>
                </a:lnTo>
                <a:lnTo>
                  <a:pt x="1950069" y="4117718"/>
                </a:lnTo>
                <a:cubicBezTo>
                  <a:pt x="1484225" y="3757725"/>
                  <a:pt x="959280" y="3658565"/>
                  <a:pt x="559353" y="3426862"/>
                </a:cubicBezTo>
                <a:cubicBezTo>
                  <a:pt x="174796" y="3157966"/>
                  <a:pt x="0" y="2849584"/>
                  <a:pt x="0" y="2233475"/>
                </a:cubicBezTo>
                <a:lnTo>
                  <a:pt x="0" y="1929088"/>
                </a:lnTo>
                <a:lnTo>
                  <a:pt x="0" y="1529878"/>
                </a:lnTo>
                <a:lnTo>
                  <a:pt x="0" y="1239964"/>
                </a:lnTo>
                <a:lnTo>
                  <a:pt x="0" y="718910"/>
                </a:lnTo>
                <a:lnTo>
                  <a:pt x="0" y="536366"/>
                </a:lnTo>
                <a:cubicBezTo>
                  <a:pt x="10713" y="417185"/>
                  <a:pt x="19813" y="133066"/>
                  <a:pt x="64279" y="3825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F0C88DB-0324-4DA7-A5E8-8A9C7D7C5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36649" y="1823190"/>
            <a:ext cx="1648512" cy="3209758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2976290 w 4282900"/>
              <a:gd name="connsiteY2" fmla="*/ 524033 h 5795027"/>
              <a:gd name="connsiteX3" fmla="*/ 3723546 w 4282900"/>
              <a:gd name="connsiteY3" fmla="*/ 855573 h 5795027"/>
              <a:gd name="connsiteX4" fmla="*/ 4282900 w 4282900"/>
              <a:gd name="connsiteY4" fmla="*/ 2048959 h 5795027"/>
              <a:gd name="connsiteX5" fmla="*/ 4282900 w 4282900"/>
              <a:gd name="connsiteY5" fmla="*/ 2231503 h 5795027"/>
              <a:gd name="connsiteX6" fmla="*/ 4282900 w 4282900"/>
              <a:gd name="connsiteY6" fmla="*/ 2752557 h 5795027"/>
              <a:gd name="connsiteX7" fmla="*/ 4282900 w 4282900"/>
              <a:gd name="connsiteY7" fmla="*/ 3042471 h 5795027"/>
              <a:gd name="connsiteX8" fmla="*/ 4282900 w 4282900"/>
              <a:gd name="connsiteY8" fmla="*/ 3441681 h 5795027"/>
              <a:gd name="connsiteX9" fmla="*/ 4282900 w 4282900"/>
              <a:gd name="connsiteY9" fmla="*/ 3746068 h 5795027"/>
              <a:gd name="connsiteX10" fmla="*/ 3723546 w 4282900"/>
              <a:gd name="connsiteY10" fmla="*/ 4939455 h 5795027"/>
              <a:gd name="connsiteX11" fmla="*/ 2332829 w 4282900"/>
              <a:gd name="connsiteY11" fmla="*/ 5630311 h 5795027"/>
              <a:gd name="connsiteX12" fmla="*/ 2137940 w 4282900"/>
              <a:gd name="connsiteY12" fmla="*/ 5795027 h 5795027"/>
              <a:gd name="connsiteX13" fmla="*/ 1950069 w 4282900"/>
              <a:gd name="connsiteY13" fmla="*/ 5630311 h 5795027"/>
              <a:gd name="connsiteX14" fmla="*/ 559353 w 4282900"/>
              <a:gd name="connsiteY14" fmla="*/ 4939455 h 5795027"/>
              <a:gd name="connsiteX15" fmla="*/ 0 w 4282900"/>
              <a:gd name="connsiteY15" fmla="*/ 3746068 h 5795027"/>
              <a:gd name="connsiteX16" fmla="*/ 0 w 4282900"/>
              <a:gd name="connsiteY16" fmla="*/ 3441681 h 5795027"/>
              <a:gd name="connsiteX17" fmla="*/ 0 w 4282900"/>
              <a:gd name="connsiteY17" fmla="*/ 3042471 h 5795027"/>
              <a:gd name="connsiteX18" fmla="*/ 0 w 4282900"/>
              <a:gd name="connsiteY18" fmla="*/ 2752557 h 5795027"/>
              <a:gd name="connsiteX19" fmla="*/ 0 w 4282900"/>
              <a:gd name="connsiteY19" fmla="*/ 2231503 h 5795027"/>
              <a:gd name="connsiteX20" fmla="*/ 0 w 4282900"/>
              <a:gd name="connsiteY20" fmla="*/ 2048959 h 5795027"/>
              <a:gd name="connsiteX21" fmla="*/ 559354 w 4282900"/>
              <a:gd name="connsiteY21" fmla="*/ 855573 h 5795027"/>
              <a:gd name="connsiteX22" fmla="*/ 1950071 w 4282900"/>
              <a:gd name="connsiteY22" fmla="*/ 164715 h 5795027"/>
              <a:gd name="connsiteX23" fmla="*/ 2144960 w 4282900"/>
              <a:gd name="connsiteY23" fmla="*/ 0 h 5795027"/>
              <a:gd name="connsiteX0" fmla="*/ 3723546 w 4282900"/>
              <a:gd name="connsiteY0" fmla="*/ 855573 h 5795027"/>
              <a:gd name="connsiteX1" fmla="*/ 4282900 w 4282900"/>
              <a:gd name="connsiteY1" fmla="*/ 2048959 h 5795027"/>
              <a:gd name="connsiteX2" fmla="*/ 4282900 w 4282900"/>
              <a:gd name="connsiteY2" fmla="*/ 2231503 h 5795027"/>
              <a:gd name="connsiteX3" fmla="*/ 4282900 w 4282900"/>
              <a:gd name="connsiteY3" fmla="*/ 2752557 h 5795027"/>
              <a:gd name="connsiteX4" fmla="*/ 4282900 w 4282900"/>
              <a:gd name="connsiteY4" fmla="*/ 3042471 h 5795027"/>
              <a:gd name="connsiteX5" fmla="*/ 4282900 w 4282900"/>
              <a:gd name="connsiteY5" fmla="*/ 3441681 h 5795027"/>
              <a:gd name="connsiteX6" fmla="*/ 4282900 w 4282900"/>
              <a:gd name="connsiteY6" fmla="*/ 3746068 h 5795027"/>
              <a:gd name="connsiteX7" fmla="*/ 3723546 w 4282900"/>
              <a:gd name="connsiteY7" fmla="*/ 4939455 h 5795027"/>
              <a:gd name="connsiteX8" fmla="*/ 2332829 w 4282900"/>
              <a:gd name="connsiteY8" fmla="*/ 5630311 h 5795027"/>
              <a:gd name="connsiteX9" fmla="*/ 2137940 w 4282900"/>
              <a:gd name="connsiteY9" fmla="*/ 5795027 h 5795027"/>
              <a:gd name="connsiteX10" fmla="*/ 1950069 w 4282900"/>
              <a:gd name="connsiteY10" fmla="*/ 5630311 h 5795027"/>
              <a:gd name="connsiteX11" fmla="*/ 559353 w 4282900"/>
              <a:gd name="connsiteY11" fmla="*/ 4939455 h 5795027"/>
              <a:gd name="connsiteX12" fmla="*/ 0 w 4282900"/>
              <a:gd name="connsiteY12" fmla="*/ 3746068 h 5795027"/>
              <a:gd name="connsiteX13" fmla="*/ 0 w 4282900"/>
              <a:gd name="connsiteY13" fmla="*/ 3441681 h 5795027"/>
              <a:gd name="connsiteX14" fmla="*/ 0 w 4282900"/>
              <a:gd name="connsiteY14" fmla="*/ 3042471 h 5795027"/>
              <a:gd name="connsiteX15" fmla="*/ 0 w 4282900"/>
              <a:gd name="connsiteY15" fmla="*/ 2752557 h 5795027"/>
              <a:gd name="connsiteX16" fmla="*/ 0 w 4282900"/>
              <a:gd name="connsiteY16" fmla="*/ 2231503 h 5795027"/>
              <a:gd name="connsiteX17" fmla="*/ 0 w 4282900"/>
              <a:gd name="connsiteY17" fmla="*/ 2048959 h 5795027"/>
              <a:gd name="connsiteX18" fmla="*/ 559354 w 4282900"/>
              <a:gd name="connsiteY18" fmla="*/ 855573 h 5795027"/>
              <a:gd name="connsiteX19" fmla="*/ 1950071 w 4282900"/>
              <a:gd name="connsiteY19" fmla="*/ 164715 h 5795027"/>
              <a:gd name="connsiteX20" fmla="*/ 2144960 w 4282900"/>
              <a:gd name="connsiteY20" fmla="*/ 0 h 5795027"/>
              <a:gd name="connsiteX21" fmla="*/ 2332832 w 4282900"/>
              <a:gd name="connsiteY21" fmla="*/ 164715 h 5795027"/>
              <a:gd name="connsiteX22" fmla="*/ 2976290 w 4282900"/>
              <a:gd name="connsiteY22" fmla="*/ 524033 h 5795027"/>
              <a:gd name="connsiteX23" fmla="*/ 3888635 w 4282900"/>
              <a:gd name="connsiteY23" fmla="*/ 1020662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2976290 w 4282900"/>
              <a:gd name="connsiteY21" fmla="*/ 524033 h 5795027"/>
              <a:gd name="connsiteX22" fmla="*/ 3888635 w 4282900"/>
              <a:gd name="connsiteY22" fmla="*/ 1020662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2976290 w 4282900"/>
              <a:gd name="connsiteY21" fmla="*/ 524033 h 5795027"/>
              <a:gd name="connsiteX0" fmla="*/ 4282900 w 4282900"/>
              <a:gd name="connsiteY0" fmla="*/ 2231503 h 5795027"/>
              <a:gd name="connsiteX1" fmla="*/ 4282900 w 4282900"/>
              <a:gd name="connsiteY1" fmla="*/ 2752557 h 5795027"/>
              <a:gd name="connsiteX2" fmla="*/ 4282900 w 4282900"/>
              <a:gd name="connsiteY2" fmla="*/ 3042471 h 5795027"/>
              <a:gd name="connsiteX3" fmla="*/ 4282900 w 4282900"/>
              <a:gd name="connsiteY3" fmla="*/ 3441681 h 5795027"/>
              <a:gd name="connsiteX4" fmla="*/ 4282900 w 4282900"/>
              <a:gd name="connsiteY4" fmla="*/ 3746068 h 5795027"/>
              <a:gd name="connsiteX5" fmla="*/ 3723546 w 4282900"/>
              <a:gd name="connsiteY5" fmla="*/ 4939455 h 5795027"/>
              <a:gd name="connsiteX6" fmla="*/ 2332829 w 4282900"/>
              <a:gd name="connsiteY6" fmla="*/ 5630311 h 5795027"/>
              <a:gd name="connsiteX7" fmla="*/ 2137940 w 4282900"/>
              <a:gd name="connsiteY7" fmla="*/ 5795027 h 5795027"/>
              <a:gd name="connsiteX8" fmla="*/ 1950069 w 4282900"/>
              <a:gd name="connsiteY8" fmla="*/ 5630311 h 5795027"/>
              <a:gd name="connsiteX9" fmla="*/ 559353 w 4282900"/>
              <a:gd name="connsiteY9" fmla="*/ 4939455 h 5795027"/>
              <a:gd name="connsiteX10" fmla="*/ 0 w 4282900"/>
              <a:gd name="connsiteY10" fmla="*/ 3746068 h 5795027"/>
              <a:gd name="connsiteX11" fmla="*/ 0 w 4282900"/>
              <a:gd name="connsiteY11" fmla="*/ 3441681 h 5795027"/>
              <a:gd name="connsiteX12" fmla="*/ 0 w 4282900"/>
              <a:gd name="connsiteY12" fmla="*/ 3042471 h 5795027"/>
              <a:gd name="connsiteX13" fmla="*/ 0 w 4282900"/>
              <a:gd name="connsiteY13" fmla="*/ 2752557 h 5795027"/>
              <a:gd name="connsiteX14" fmla="*/ 0 w 4282900"/>
              <a:gd name="connsiteY14" fmla="*/ 2231503 h 5795027"/>
              <a:gd name="connsiteX15" fmla="*/ 0 w 4282900"/>
              <a:gd name="connsiteY15" fmla="*/ 2048959 h 5795027"/>
              <a:gd name="connsiteX16" fmla="*/ 559354 w 4282900"/>
              <a:gd name="connsiteY16" fmla="*/ 855573 h 5795027"/>
              <a:gd name="connsiteX17" fmla="*/ 1950071 w 4282900"/>
              <a:gd name="connsiteY17" fmla="*/ 164715 h 5795027"/>
              <a:gd name="connsiteX18" fmla="*/ 2144960 w 4282900"/>
              <a:gd name="connsiteY18" fmla="*/ 0 h 5795027"/>
              <a:gd name="connsiteX19" fmla="*/ 2332832 w 4282900"/>
              <a:gd name="connsiteY19" fmla="*/ 164715 h 5795027"/>
              <a:gd name="connsiteX20" fmla="*/ 2976290 w 4282900"/>
              <a:gd name="connsiteY20" fmla="*/ 524033 h 5795027"/>
              <a:gd name="connsiteX0" fmla="*/ 4282900 w 4282900"/>
              <a:gd name="connsiteY0" fmla="*/ 2752557 h 5795027"/>
              <a:gd name="connsiteX1" fmla="*/ 4282900 w 4282900"/>
              <a:gd name="connsiteY1" fmla="*/ 3042471 h 5795027"/>
              <a:gd name="connsiteX2" fmla="*/ 4282900 w 4282900"/>
              <a:gd name="connsiteY2" fmla="*/ 3441681 h 5795027"/>
              <a:gd name="connsiteX3" fmla="*/ 4282900 w 4282900"/>
              <a:gd name="connsiteY3" fmla="*/ 3746068 h 5795027"/>
              <a:gd name="connsiteX4" fmla="*/ 3723546 w 4282900"/>
              <a:gd name="connsiteY4" fmla="*/ 4939455 h 5795027"/>
              <a:gd name="connsiteX5" fmla="*/ 2332829 w 4282900"/>
              <a:gd name="connsiteY5" fmla="*/ 5630311 h 5795027"/>
              <a:gd name="connsiteX6" fmla="*/ 2137940 w 4282900"/>
              <a:gd name="connsiteY6" fmla="*/ 5795027 h 5795027"/>
              <a:gd name="connsiteX7" fmla="*/ 1950069 w 4282900"/>
              <a:gd name="connsiteY7" fmla="*/ 5630311 h 5795027"/>
              <a:gd name="connsiteX8" fmla="*/ 559353 w 4282900"/>
              <a:gd name="connsiteY8" fmla="*/ 4939455 h 5795027"/>
              <a:gd name="connsiteX9" fmla="*/ 0 w 4282900"/>
              <a:gd name="connsiteY9" fmla="*/ 3746068 h 5795027"/>
              <a:gd name="connsiteX10" fmla="*/ 0 w 4282900"/>
              <a:gd name="connsiteY10" fmla="*/ 3441681 h 5795027"/>
              <a:gd name="connsiteX11" fmla="*/ 0 w 4282900"/>
              <a:gd name="connsiteY11" fmla="*/ 3042471 h 5795027"/>
              <a:gd name="connsiteX12" fmla="*/ 0 w 4282900"/>
              <a:gd name="connsiteY12" fmla="*/ 2752557 h 5795027"/>
              <a:gd name="connsiteX13" fmla="*/ 0 w 4282900"/>
              <a:gd name="connsiteY13" fmla="*/ 2231503 h 5795027"/>
              <a:gd name="connsiteX14" fmla="*/ 0 w 4282900"/>
              <a:gd name="connsiteY14" fmla="*/ 2048959 h 5795027"/>
              <a:gd name="connsiteX15" fmla="*/ 559354 w 4282900"/>
              <a:gd name="connsiteY15" fmla="*/ 855573 h 5795027"/>
              <a:gd name="connsiteX16" fmla="*/ 1950071 w 4282900"/>
              <a:gd name="connsiteY16" fmla="*/ 164715 h 5795027"/>
              <a:gd name="connsiteX17" fmla="*/ 2144960 w 4282900"/>
              <a:gd name="connsiteY17" fmla="*/ 0 h 5795027"/>
              <a:gd name="connsiteX18" fmla="*/ 2332832 w 4282900"/>
              <a:gd name="connsiteY18" fmla="*/ 164715 h 5795027"/>
              <a:gd name="connsiteX19" fmla="*/ 2976290 w 4282900"/>
              <a:gd name="connsiteY19" fmla="*/ 524033 h 5795027"/>
              <a:gd name="connsiteX0" fmla="*/ 4282900 w 4282900"/>
              <a:gd name="connsiteY0" fmla="*/ 3042471 h 5795027"/>
              <a:gd name="connsiteX1" fmla="*/ 4282900 w 4282900"/>
              <a:gd name="connsiteY1" fmla="*/ 3441681 h 5795027"/>
              <a:gd name="connsiteX2" fmla="*/ 4282900 w 4282900"/>
              <a:gd name="connsiteY2" fmla="*/ 3746068 h 5795027"/>
              <a:gd name="connsiteX3" fmla="*/ 3723546 w 4282900"/>
              <a:gd name="connsiteY3" fmla="*/ 4939455 h 5795027"/>
              <a:gd name="connsiteX4" fmla="*/ 2332829 w 4282900"/>
              <a:gd name="connsiteY4" fmla="*/ 5630311 h 5795027"/>
              <a:gd name="connsiteX5" fmla="*/ 2137940 w 4282900"/>
              <a:gd name="connsiteY5" fmla="*/ 5795027 h 5795027"/>
              <a:gd name="connsiteX6" fmla="*/ 1950069 w 4282900"/>
              <a:gd name="connsiteY6" fmla="*/ 5630311 h 5795027"/>
              <a:gd name="connsiteX7" fmla="*/ 559353 w 4282900"/>
              <a:gd name="connsiteY7" fmla="*/ 4939455 h 5795027"/>
              <a:gd name="connsiteX8" fmla="*/ 0 w 4282900"/>
              <a:gd name="connsiteY8" fmla="*/ 3746068 h 5795027"/>
              <a:gd name="connsiteX9" fmla="*/ 0 w 4282900"/>
              <a:gd name="connsiteY9" fmla="*/ 3441681 h 5795027"/>
              <a:gd name="connsiteX10" fmla="*/ 0 w 4282900"/>
              <a:gd name="connsiteY10" fmla="*/ 3042471 h 5795027"/>
              <a:gd name="connsiteX11" fmla="*/ 0 w 4282900"/>
              <a:gd name="connsiteY11" fmla="*/ 2752557 h 5795027"/>
              <a:gd name="connsiteX12" fmla="*/ 0 w 4282900"/>
              <a:gd name="connsiteY12" fmla="*/ 2231503 h 5795027"/>
              <a:gd name="connsiteX13" fmla="*/ 0 w 4282900"/>
              <a:gd name="connsiteY13" fmla="*/ 2048959 h 5795027"/>
              <a:gd name="connsiteX14" fmla="*/ 559354 w 4282900"/>
              <a:gd name="connsiteY14" fmla="*/ 855573 h 5795027"/>
              <a:gd name="connsiteX15" fmla="*/ 1950071 w 4282900"/>
              <a:gd name="connsiteY15" fmla="*/ 164715 h 5795027"/>
              <a:gd name="connsiteX16" fmla="*/ 2144960 w 4282900"/>
              <a:gd name="connsiteY16" fmla="*/ 0 h 5795027"/>
              <a:gd name="connsiteX17" fmla="*/ 2332832 w 4282900"/>
              <a:gd name="connsiteY17" fmla="*/ 164715 h 5795027"/>
              <a:gd name="connsiteX18" fmla="*/ 2976290 w 4282900"/>
              <a:gd name="connsiteY18" fmla="*/ 524033 h 5795027"/>
              <a:gd name="connsiteX0" fmla="*/ 4282900 w 4282900"/>
              <a:gd name="connsiteY0" fmla="*/ 3441681 h 5795027"/>
              <a:gd name="connsiteX1" fmla="*/ 4282900 w 4282900"/>
              <a:gd name="connsiteY1" fmla="*/ 3746068 h 5795027"/>
              <a:gd name="connsiteX2" fmla="*/ 3723546 w 4282900"/>
              <a:gd name="connsiteY2" fmla="*/ 4939455 h 5795027"/>
              <a:gd name="connsiteX3" fmla="*/ 2332829 w 4282900"/>
              <a:gd name="connsiteY3" fmla="*/ 5630311 h 5795027"/>
              <a:gd name="connsiteX4" fmla="*/ 2137940 w 4282900"/>
              <a:gd name="connsiteY4" fmla="*/ 5795027 h 5795027"/>
              <a:gd name="connsiteX5" fmla="*/ 1950069 w 4282900"/>
              <a:gd name="connsiteY5" fmla="*/ 5630311 h 5795027"/>
              <a:gd name="connsiteX6" fmla="*/ 559353 w 4282900"/>
              <a:gd name="connsiteY6" fmla="*/ 4939455 h 5795027"/>
              <a:gd name="connsiteX7" fmla="*/ 0 w 4282900"/>
              <a:gd name="connsiteY7" fmla="*/ 3746068 h 5795027"/>
              <a:gd name="connsiteX8" fmla="*/ 0 w 4282900"/>
              <a:gd name="connsiteY8" fmla="*/ 3441681 h 5795027"/>
              <a:gd name="connsiteX9" fmla="*/ 0 w 4282900"/>
              <a:gd name="connsiteY9" fmla="*/ 3042471 h 5795027"/>
              <a:gd name="connsiteX10" fmla="*/ 0 w 4282900"/>
              <a:gd name="connsiteY10" fmla="*/ 2752557 h 5795027"/>
              <a:gd name="connsiteX11" fmla="*/ 0 w 4282900"/>
              <a:gd name="connsiteY11" fmla="*/ 2231503 h 5795027"/>
              <a:gd name="connsiteX12" fmla="*/ 0 w 4282900"/>
              <a:gd name="connsiteY12" fmla="*/ 2048959 h 5795027"/>
              <a:gd name="connsiteX13" fmla="*/ 559354 w 4282900"/>
              <a:gd name="connsiteY13" fmla="*/ 855573 h 5795027"/>
              <a:gd name="connsiteX14" fmla="*/ 1950071 w 4282900"/>
              <a:gd name="connsiteY14" fmla="*/ 164715 h 5795027"/>
              <a:gd name="connsiteX15" fmla="*/ 2144960 w 4282900"/>
              <a:gd name="connsiteY15" fmla="*/ 0 h 5795027"/>
              <a:gd name="connsiteX16" fmla="*/ 2332832 w 4282900"/>
              <a:gd name="connsiteY16" fmla="*/ 164715 h 5795027"/>
              <a:gd name="connsiteX17" fmla="*/ 2976290 w 4282900"/>
              <a:gd name="connsiteY17" fmla="*/ 524033 h 5795027"/>
              <a:gd name="connsiteX0" fmla="*/ 4282900 w 4282900"/>
              <a:gd name="connsiteY0" fmla="*/ 3441681 h 5795027"/>
              <a:gd name="connsiteX1" fmla="*/ 3723546 w 4282900"/>
              <a:gd name="connsiteY1" fmla="*/ 4939455 h 5795027"/>
              <a:gd name="connsiteX2" fmla="*/ 2332829 w 4282900"/>
              <a:gd name="connsiteY2" fmla="*/ 5630311 h 5795027"/>
              <a:gd name="connsiteX3" fmla="*/ 2137940 w 4282900"/>
              <a:gd name="connsiteY3" fmla="*/ 5795027 h 5795027"/>
              <a:gd name="connsiteX4" fmla="*/ 1950069 w 4282900"/>
              <a:gd name="connsiteY4" fmla="*/ 5630311 h 5795027"/>
              <a:gd name="connsiteX5" fmla="*/ 559353 w 4282900"/>
              <a:gd name="connsiteY5" fmla="*/ 4939455 h 5795027"/>
              <a:gd name="connsiteX6" fmla="*/ 0 w 4282900"/>
              <a:gd name="connsiteY6" fmla="*/ 3746068 h 5795027"/>
              <a:gd name="connsiteX7" fmla="*/ 0 w 4282900"/>
              <a:gd name="connsiteY7" fmla="*/ 3441681 h 5795027"/>
              <a:gd name="connsiteX8" fmla="*/ 0 w 4282900"/>
              <a:gd name="connsiteY8" fmla="*/ 3042471 h 5795027"/>
              <a:gd name="connsiteX9" fmla="*/ 0 w 4282900"/>
              <a:gd name="connsiteY9" fmla="*/ 2752557 h 5795027"/>
              <a:gd name="connsiteX10" fmla="*/ 0 w 4282900"/>
              <a:gd name="connsiteY10" fmla="*/ 2231503 h 5795027"/>
              <a:gd name="connsiteX11" fmla="*/ 0 w 4282900"/>
              <a:gd name="connsiteY11" fmla="*/ 2048959 h 5795027"/>
              <a:gd name="connsiteX12" fmla="*/ 559354 w 4282900"/>
              <a:gd name="connsiteY12" fmla="*/ 855573 h 5795027"/>
              <a:gd name="connsiteX13" fmla="*/ 1950071 w 4282900"/>
              <a:gd name="connsiteY13" fmla="*/ 164715 h 5795027"/>
              <a:gd name="connsiteX14" fmla="*/ 2144960 w 4282900"/>
              <a:gd name="connsiteY14" fmla="*/ 0 h 5795027"/>
              <a:gd name="connsiteX15" fmla="*/ 2332832 w 4282900"/>
              <a:gd name="connsiteY15" fmla="*/ 164715 h 5795027"/>
              <a:gd name="connsiteX16" fmla="*/ 2976290 w 4282900"/>
              <a:gd name="connsiteY16" fmla="*/ 524033 h 5795027"/>
              <a:gd name="connsiteX0" fmla="*/ 3723546 w 3723546"/>
              <a:gd name="connsiteY0" fmla="*/ 4939455 h 5795027"/>
              <a:gd name="connsiteX1" fmla="*/ 2332829 w 3723546"/>
              <a:gd name="connsiteY1" fmla="*/ 5630311 h 5795027"/>
              <a:gd name="connsiteX2" fmla="*/ 2137940 w 3723546"/>
              <a:gd name="connsiteY2" fmla="*/ 5795027 h 5795027"/>
              <a:gd name="connsiteX3" fmla="*/ 1950069 w 3723546"/>
              <a:gd name="connsiteY3" fmla="*/ 5630311 h 5795027"/>
              <a:gd name="connsiteX4" fmla="*/ 559353 w 3723546"/>
              <a:gd name="connsiteY4" fmla="*/ 4939455 h 5795027"/>
              <a:gd name="connsiteX5" fmla="*/ 0 w 3723546"/>
              <a:gd name="connsiteY5" fmla="*/ 3746068 h 5795027"/>
              <a:gd name="connsiteX6" fmla="*/ 0 w 3723546"/>
              <a:gd name="connsiteY6" fmla="*/ 3441681 h 5795027"/>
              <a:gd name="connsiteX7" fmla="*/ 0 w 3723546"/>
              <a:gd name="connsiteY7" fmla="*/ 3042471 h 5795027"/>
              <a:gd name="connsiteX8" fmla="*/ 0 w 3723546"/>
              <a:gd name="connsiteY8" fmla="*/ 2752557 h 5795027"/>
              <a:gd name="connsiteX9" fmla="*/ 0 w 3723546"/>
              <a:gd name="connsiteY9" fmla="*/ 2231503 h 5795027"/>
              <a:gd name="connsiteX10" fmla="*/ 0 w 3723546"/>
              <a:gd name="connsiteY10" fmla="*/ 2048959 h 5795027"/>
              <a:gd name="connsiteX11" fmla="*/ 559354 w 3723546"/>
              <a:gd name="connsiteY11" fmla="*/ 855573 h 5795027"/>
              <a:gd name="connsiteX12" fmla="*/ 1950071 w 3723546"/>
              <a:gd name="connsiteY12" fmla="*/ 164715 h 5795027"/>
              <a:gd name="connsiteX13" fmla="*/ 2144960 w 3723546"/>
              <a:gd name="connsiteY13" fmla="*/ 0 h 5795027"/>
              <a:gd name="connsiteX14" fmla="*/ 2332832 w 3723546"/>
              <a:gd name="connsiteY14" fmla="*/ 164715 h 5795027"/>
              <a:gd name="connsiteX15" fmla="*/ 2976290 w 3723546"/>
              <a:gd name="connsiteY15" fmla="*/ 524033 h 5795027"/>
              <a:gd name="connsiteX0" fmla="*/ 3723546 w 3723546"/>
              <a:gd name="connsiteY0" fmla="*/ 4939455 h 5795027"/>
              <a:gd name="connsiteX1" fmla="*/ 2989878 w 3723546"/>
              <a:gd name="connsiteY1" fmla="*/ 5266109 h 5795027"/>
              <a:gd name="connsiteX2" fmla="*/ 2332829 w 3723546"/>
              <a:gd name="connsiteY2" fmla="*/ 5630311 h 5795027"/>
              <a:gd name="connsiteX3" fmla="*/ 2137940 w 3723546"/>
              <a:gd name="connsiteY3" fmla="*/ 5795027 h 5795027"/>
              <a:gd name="connsiteX4" fmla="*/ 1950069 w 3723546"/>
              <a:gd name="connsiteY4" fmla="*/ 5630311 h 5795027"/>
              <a:gd name="connsiteX5" fmla="*/ 559353 w 3723546"/>
              <a:gd name="connsiteY5" fmla="*/ 4939455 h 5795027"/>
              <a:gd name="connsiteX6" fmla="*/ 0 w 3723546"/>
              <a:gd name="connsiteY6" fmla="*/ 3746068 h 5795027"/>
              <a:gd name="connsiteX7" fmla="*/ 0 w 3723546"/>
              <a:gd name="connsiteY7" fmla="*/ 3441681 h 5795027"/>
              <a:gd name="connsiteX8" fmla="*/ 0 w 3723546"/>
              <a:gd name="connsiteY8" fmla="*/ 3042471 h 5795027"/>
              <a:gd name="connsiteX9" fmla="*/ 0 w 3723546"/>
              <a:gd name="connsiteY9" fmla="*/ 2752557 h 5795027"/>
              <a:gd name="connsiteX10" fmla="*/ 0 w 3723546"/>
              <a:gd name="connsiteY10" fmla="*/ 2231503 h 5795027"/>
              <a:gd name="connsiteX11" fmla="*/ 0 w 3723546"/>
              <a:gd name="connsiteY11" fmla="*/ 2048959 h 5795027"/>
              <a:gd name="connsiteX12" fmla="*/ 559354 w 3723546"/>
              <a:gd name="connsiteY12" fmla="*/ 855573 h 5795027"/>
              <a:gd name="connsiteX13" fmla="*/ 1950071 w 3723546"/>
              <a:gd name="connsiteY13" fmla="*/ 164715 h 5795027"/>
              <a:gd name="connsiteX14" fmla="*/ 2144960 w 3723546"/>
              <a:gd name="connsiteY14" fmla="*/ 0 h 5795027"/>
              <a:gd name="connsiteX15" fmla="*/ 2332832 w 3723546"/>
              <a:gd name="connsiteY15" fmla="*/ 164715 h 5795027"/>
              <a:gd name="connsiteX16" fmla="*/ 2976290 w 3723546"/>
              <a:gd name="connsiteY16" fmla="*/ 524033 h 5795027"/>
              <a:gd name="connsiteX0" fmla="*/ 2989878 w 2989878"/>
              <a:gd name="connsiteY0" fmla="*/ 5266109 h 5795027"/>
              <a:gd name="connsiteX1" fmla="*/ 2332829 w 2989878"/>
              <a:gd name="connsiteY1" fmla="*/ 5630311 h 5795027"/>
              <a:gd name="connsiteX2" fmla="*/ 2137940 w 2989878"/>
              <a:gd name="connsiteY2" fmla="*/ 5795027 h 5795027"/>
              <a:gd name="connsiteX3" fmla="*/ 1950069 w 2989878"/>
              <a:gd name="connsiteY3" fmla="*/ 5630311 h 5795027"/>
              <a:gd name="connsiteX4" fmla="*/ 559353 w 2989878"/>
              <a:gd name="connsiteY4" fmla="*/ 4939455 h 5795027"/>
              <a:gd name="connsiteX5" fmla="*/ 0 w 2989878"/>
              <a:gd name="connsiteY5" fmla="*/ 3746068 h 5795027"/>
              <a:gd name="connsiteX6" fmla="*/ 0 w 2989878"/>
              <a:gd name="connsiteY6" fmla="*/ 3441681 h 5795027"/>
              <a:gd name="connsiteX7" fmla="*/ 0 w 2989878"/>
              <a:gd name="connsiteY7" fmla="*/ 3042471 h 5795027"/>
              <a:gd name="connsiteX8" fmla="*/ 0 w 2989878"/>
              <a:gd name="connsiteY8" fmla="*/ 2752557 h 5795027"/>
              <a:gd name="connsiteX9" fmla="*/ 0 w 2989878"/>
              <a:gd name="connsiteY9" fmla="*/ 2231503 h 5795027"/>
              <a:gd name="connsiteX10" fmla="*/ 0 w 2989878"/>
              <a:gd name="connsiteY10" fmla="*/ 2048959 h 5795027"/>
              <a:gd name="connsiteX11" fmla="*/ 559354 w 2989878"/>
              <a:gd name="connsiteY11" fmla="*/ 855573 h 5795027"/>
              <a:gd name="connsiteX12" fmla="*/ 1950071 w 2989878"/>
              <a:gd name="connsiteY12" fmla="*/ 164715 h 5795027"/>
              <a:gd name="connsiteX13" fmla="*/ 2144960 w 2989878"/>
              <a:gd name="connsiteY13" fmla="*/ 0 h 5795027"/>
              <a:gd name="connsiteX14" fmla="*/ 2332832 w 2989878"/>
              <a:gd name="connsiteY14" fmla="*/ 164715 h 5795027"/>
              <a:gd name="connsiteX15" fmla="*/ 2976290 w 2989878"/>
              <a:gd name="connsiteY15" fmla="*/ 524033 h 5795027"/>
              <a:gd name="connsiteX0" fmla="*/ 2989878 w 2989878"/>
              <a:gd name="connsiteY0" fmla="*/ 5266109 h 5795027"/>
              <a:gd name="connsiteX1" fmla="*/ 2332829 w 2989878"/>
              <a:gd name="connsiteY1" fmla="*/ 5630311 h 5795027"/>
              <a:gd name="connsiteX2" fmla="*/ 2137940 w 2989878"/>
              <a:gd name="connsiteY2" fmla="*/ 5795027 h 5795027"/>
              <a:gd name="connsiteX3" fmla="*/ 1950069 w 2989878"/>
              <a:gd name="connsiteY3" fmla="*/ 5630311 h 5795027"/>
              <a:gd name="connsiteX4" fmla="*/ 559353 w 2989878"/>
              <a:gd name="connsiteY4" fmla="*/ 4939455 h 5795027"/>
              <a:gd name="connsiteX5" fmla="*/ 0 w 2989878"/>
              <a:gd name="connsiteY5" fmla="*/ 3746068 h 5795027"/>
              <a:gd name="connsiteX6" fmla="*/ 0 w 2989878"/>
              <a:gd name="connsiteY6" fmla="*/ 3441681 h 5795027"/>
              <a:gd name="connsiteX7" fmla="*/ 0 w 2989878"/>
              <a:gd name="connsiteY7" fmla="*/ 3042471 h 5795027"/>
              <a:gd name="connsiteX8" fmla="*/ 0 w 2989878"/>
              <a:gd name="connsiteY8" fmla="*/ 2752557 h 5795027"/>
              <a:gd name="connsiteX9" fmla="*/ 0 w 2989878"/>
              <a:gd name="connsiteY9" fmla="*/ 2231503 h 5795027"/>
              <a:gd name="connsiteX10" fmla="*/ 0 w 2989878"/>
              <a:gd name="connsiteY10" fmla="*/ 2048959 h 5795027"/>
              <a:gd name="connsiteX11" fmla="*/ 559354 w 2989878"/>
              <a:gd name="connsiteY11" fmla="*/ 855573 h 5795027"/>
              <a:gd name="connsiteX12" fmla="*/ 1950071 w 2989878"/>
              <a:gd name="connsiteY12" fmla="*/ 164715 h 5795027"/>
              <a:gd name="connsiteX13" fmla="*/ 2144960 w 2989878"/>
              <a:gd name="connsiteY13" fmla="*/ 0 h 5795027"/>
              <a:gd name="connsiteX14" fmla="*/ 2332832 w 2989878"/>
              <a:gd name="connsiteY14" fmla="*/ 164715 h 5795027"/>
              <a:gd name="connsiteX15" fmla="*/ 2976290 w 2989878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6290" h="5795027">
                <a:moveTo>
                  <a:pt x="2955049" y="5266109"/>
                </a:moveTo>
                <a:cubicBezTo>
                  <a:pt x="2737194" y="5332489"/>
                  <a:pt x="2474819" y="554215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lnTo>
                  <a:pt x="2144960" y="0"/>
                </a:lnTo>
                <a:lnTo>
                  <a:pt x="2332832" y="164715"/>
                </a:lnTo>
                <a:cubicBezTo>
                  <a:pt x="2471387" y="252054"/>
                  <a:pt x="2744504" y="408890"/>
                  <a:pt x="2976290" y="524033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66BA2F-0910-C446-805B-6DADE05D1481}"/>
              </a:ext>
            </a:extLst>
          </p:cNvPr>
          <p:cNvSpPr txBox="1"/>
          <p:nvPr/>
        </p:nvSpPr>
        <p:spPr>
          <a:xfrm>
            <a:off x="9771526" y="630509"/>
            <a:ext cx="1360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Grazie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2B8E96C-5F85-554B-8DAE-D99A5FFD7FFC}"/>
              </a:ext>
            </a:extLst>
          </p:cNvPr>
          <p:cNvSpPr txBox="1"/>
          <p:nvPr/>
        </p:nvSpPr>
        <p:spPr>
          <a:xfrm>
            <a:off x="11010341" y="3100233"/>
            <a:ext cx="1132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PROF.</a:t>
            </a:r>
          </a:p>
        </p:txBody>
      </p:sp>
      <p:sp>
        <p:nvSpPr>
          <p:cNvPr id="4" name="AutoShape 2" descr="May be an image of one or more people and indoor">
            <a:extLst>
              <a:ext uri="{FF2B5EF4-FFF2-40B4-BE49-F238E27FC236}">
                <a16:creationId xmlns:a16="http://schemas.microsoft.com/office/drawing/2014/main" id="{38B6D8A3-3595-654F-ACD2-CA084B4E76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4" descr="May be an image of one or more people and indoor">
            <a:extLst>
              <a:ext uri="{FF2B5EF4-FFF2-40B4-BE49-F238E27FC236}">
                <a16:creationId xmlns:a16="http://schemas.microsoft.com/office/drawing/2014/main" id="{E49DBD7D-7851-0F4F-BD2C-A5677376E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4" name="AutoShape 8" descr="May be an image of one or more people and indoor">
            <a:extLst>
              <a:ext uri="{FF2B5EF4-FFF2-40B4-BE49-F238E27FC236}">
                <a16:creationId xmlns:a16="http://schemas.microsoft.com/office/drawing/2014/main" id="{F1AB216A-5F71-1346-978D-A0A0E9E66A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AutoShape 2" descr="May be an image of one or more people, people standing and indoor">
            <a:extLst>
              <a:ext uri="{FF2B5EF4-FFF2-40B4-BE49-F238E27FC236}">
                <a16:creationId xmlns:a16="http://schemas.microsoft.com/office/drawing/2014/main" id="{CB63984F-9FBF-214E-839E-B92958F1BE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51FE34D9-4C9E-A448-995A-55AD352ED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89" y="54177"/>
            <a:ext cx="8593126" cy="644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31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7C80B9C-CCB9-42D2-B7D6-BDA09F3EA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3EA80D9-EC99-4C94-ABB8-7762505E3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26904" y="2026"/>
            <a:ext cx="2249810" cy="2294745"/>
          </a:xfrm>
          <a:custGeom>
            <a:avLst/>
            <a:gdLst>
              <a:gd name="connsiteX0" fmla="*/ 49162 w 2249810"/>
              <a:gd name="connsiteY0" fmla="*/ 0 h 2294745"/>
              <a:gd name="connsiteX1" fmla="*/ 2200648 w 2249810"/>
              <a:gd name="connsiteY1" fmla="*/ 0 h 2294745"/>
              <a:gd name="connsiteX2" fmla="*/ 2210105 w 2249810"/>
              <a:gd name="connsiteY2" fmla="*/ 23601 h 2294745"/>
              <a:gd name="connsiteX3" fmla="*/ 2249810 w 2249810"/>
              <a:gd name="connsiteY3" fmla="*/ 326934 h 2294745"/>
              <a:gd name="connsiteX4" fmla="*/ 2249810 w 2249810"/>
              <a:gd name="connsiteY4" fmla="*/ 422824 h 2294745"/>
              <a:gd name="connsiteX5" fmla="*/ 2249810 w 2249810"/>
              <a:gd name="connsiteY5" fmla="*/ 696534 h 2294745"/>
              <a:gd name="connsiteX6" fmla="*/ 2249810 w 2249810"/>
              <a:gd name="connsiteY6" fmla="*/ 848826 h 2294745"/>
              <a:gd name="connsiteX7" fmla="*/ 2249810 w 2249810"/>
              <a:gd name="connsiteY7" fmla="*/ 1058531 h 2294745"/>
              <a:gd name="connsiteX8" fmla="*/ 2249810 w 2249810"/>
              <a:gd name="connsiteY8" fmla="*/ 1218426 h 2294745"/>
              <a:gd name="connsiteX9" fmla="*/ 1955981 w 2249810"/>
              <a:gd name="connsiteY9" fmla="*/ 1845313 h 2294745"/>
              <a:gd name="connsiteX10" fmla="*/ 1225437 w 2249810"/>
              <a:gd name="connsiteY10" fmla="*/ 2208220 h 2294745"/>
              <a:gd name="connsiteX11" fmla="*/ 1123061 w 2249810"/>
              <a:gd name="connsiteY11" fmla="*/ 2294745 h 2294745"/>
              <a:gd name="connsiteX12" fmla="*/ 1024372 w 2249810"/>
              <a:gd name="connsiteY12" fmla="*/ 2208220 h 2294745"/>
              <a:gd name="connsiteX13" fmla="*/ 293828 w 2249810"/>
              <a:gd name="connsiteY13" fmla="*/ 1845313 h 2294745"/>
              <a:gd name="connsiteX14" fmla="*/ 0 w 2249810"/>
              <a:gd name="connsiteY14" fmla="*/ 1218426 h 2294745"/>
              <a:gd name="connsiteX15" fmla="*/ 0 w 2249810"/>
              <a:gd name="connsiteY15" fmla="*/ 1058531 h 2294745"/>
              <a:gd name="connsiteX16" fmla="*/ 0 w 2249810"/>
              <a:gd name="connsiteY16" fmla="*/ 848826 h 2294745"/>
              <a:gd name="connsiteX17" fmla="*/ 0 w 2249810"/>
              <a:gd name="connsiteY17" fmla="*/ 696534 h 2294745"/>
              <a:gd name="connsiteX18" fmla="*/ 0 w 2249810"/>
              <a:gd name="connsiteY18" fmla="*/ 422824 h 2294745"/>
              <a:gd name="connsiteX19" fmla="*/ 0 w 2249810"/>
              <a:gd name="connsiteY19" fmla="*/ 326934 h 2294745"/>
              <a:gd name="connsiteX20" fmla="*/ 39705 w 2249810"/>
              <a:gd name="connsiteY20" fmla="*/ 23601 h 229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49810" h="2294745">
                <a:moveTo>
                  <a:pt x="49162" y="0"/>
                </a:moveTo>
                <a:lnTo>
                  <a:pt x="2200648" y="0"/>
                </a:lnTo>
                <a:lnTo>
                  <a:pt x="2210105" y="23601"/>
                </a:lnTo>
                <a:cubicBezTo>
                  <a:pt x="2236898" y="106934"/>
                  <a:pt x="2249810" y="205568"/>
                  <a:pt x="2249810" y="326934"/>
                </a:cubicBezTo>
                <a:lnTo>
                  <a:pt x="2249810" y="422824"/>
                </a:lnTo>
                <a:lnTo>
                  <a:pt x="2249810" y="696534"/>
                </a:lnTo>
                <a:lnTo>
                  <a:pt x="2249810" y="848826"/>
                </a:lnTo>
                <a:lnTo>
                  <a:pt x="2249810" y="1058531"/>
                </a:lnTo>
                <a:lnTo>
                  <a:pt x="2249810" y="1218426"/>
                </a:lnTo>
                <a:cubicBezTo>
                  <a:pt x="2249810" y="1542068"/>
                  <a:pt x="2157989" y="1704061"/>
                  <a:pt x="1955981" y="1845313"/>
                </a:cubicBezTo>
                <a:cubicBezTo>
                  <a:pt x="1745898" y="1967026"/>
                  <a:pt x="1470144" y="2019115"/>
                  <a:pt x="1225437" y="2208220"/>
                </a:cubicBezTo>
                <a:lnTo>
                  <a:pt x="1123061" y="2294745"/>
                </a:lnTo>
                <a:lnTo>
                  <a:pt x="1024372" y="2208220"/>
                </a:lnTo>
                <a:cubicBezTo>
                  <a:pt x="779664" y="2019115"/>
                  <a:pt x="503910" y="1967026"/>
                  <a:pt x="293828" y="1845313"/>
                </a:cubicBezTo>
                <a:cubicBezTo>
                  <a:pt x="91820" y="1704061"/>
                  <a:pt x="0" y="1542068"/>
                  <a:pt x="0" y="1218426"/>
                </a:cubicBezTo>
                <a:lnTo>
                  <a:pt x="0" y="1058531"/>
                </a:lnTo>
                <a:lnTo>
                  <a:pt x="0" y="848826"/>
                </a:lnTo>
                <a:lnTo>
                  <a:pt x="0" y="696534"/>
                </a:lnTo>
                <a:lnTo>
                  <a:pt x="0" y="422824"/>
                </a:lnTo>
                <a:lnTo>
                  <a:pt x="0" y="326934"/>
                </a:lnTo>
                <a:cubicBezTo>
                  <a:pt x="0" y="205568"/>
                  <a:pt x="12912" y="106934"/>
                  <a:pt x="39705" y="23601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918B527-C081-4529-B0DA-36A5DF890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97154" y="1907348"/>
            <a:ext cx="1594846" cy="3044131"/>
          </a:xfrm>
          <a:custGeom>
            <a:avLst/>
            <a:gdLst>
              <a:gd name="connsiteX0" fmla="*/ 1126749 w 1594846"/>
              <a:gd name="connsiteY0" fmla="*/ 0 h 3044131"/>
              <a:gd name="connsiteX1" fmla="*/ 1225438 w 1594846"/>
              <a:gd name="connsiteY1" fmla="*/ 86525 h 3044131"/>
              <a:gd name="connsiteX2" fmla="*/ 1413279 w 1594846"/>
              <a:gd name="connsiteY2" fmla="*/ 205892 h 3044131"/>
              <a:gd name="connsiteX3" fmla="*/ 1594846 w 1594846"/>
              <a:gd name="connsiteY3" fmla="*/ 289191 h 3044131"/>
              <a:gd name="connsiteX4" fmla="*/ 1594846 w 1594846"/>
              <a:gd name="connsiteY4" fmla="*/ 2754939 h 3044131"/>
              <a:gd name="connsiteX5" fmla="*/ 1413277 w 1594846"/>
              <a:gd name="connsiteY5" fmla="*/ 2838239 h 3044131"/>
              <a:gd name="connsiteX6" fmla="*/ 1225436 w 1594846"/>
              <a:gd name="connsiteY6" fmla="*/ 2957606 h 3044131"/>
              <a:gd name="connsiteX7" fmla="*/ 1123061 w 1594846"/>
              <a:gd name="connsiteY7" fmla="*/ 3044131 h 3044131"/>
              <a:gd name="connsiteX8" fmla="*/ 1024372 w 1594846"/>
              <a:gd name="connsiteY8" fmla="*/ 2957606 h 3044131"/>
              <a:gd name="connsiteX9" fmla="*/ 293828 w 1594846"/>
              <a:gd name="connsiteY9" fmla="*/ 2594699 h 3044131"/>
              <a:gd name="connsiteX10" fmla="*/ 0 w 1594846"/>
              <a:gd name="connsiteY10" fmla="*/ 1967812 h 3044131"/>
              <a:gd name="connsiteX11" fmla="*/ 0 w 1594846"/>
              <a:gd name="connsiteY11" fmla="*/ 1807917 h 3044131"/>
              <a:gd name="connsiteX12" fmla="*/ 0 w 1594846"/>
              <a:gd name="connsiteY12" fmla="*/ 1598212 h 3044131"/>
              <a:gd name="connsiteX13" fmla="*/ 0 w 1594846"/>
              <a:gd name="connsiteY13" fmla="*/ 1445920 h 3044131"/>
              <a:gd name="connsiteX14" fmla="*/ 0 w 1594846"/>
              <a:gd name="connsiteY14" fmla="*/ 1172210 h 3044131"/>
              <a:gd name="connsiteX15" fmla="*/ 0 w 1594846"/>
              <a:gd name="connsiteY15" fmla="*/ 1076320 h 3044131"/>
              <a:gd name="connsiteX16" fmla="*/ 293829 w 1594846"/>
              <a:gd name="connsiteY16" fmla="*/ 449433 h 3044131"/>
              <a:gd name="connsiteX17" fmla="*/ 1024374 w 1594846"/>
              <a:gd name="connsiteY17" fmla="*/ 86525 h 304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94846" h="3044131">
                <a:moveTo>
                  <a:pt x="1126749" y="0"/>
                </a:moveTo>
                <a:lnTo>
                  <a:pt x="1225438" y="86525"/>
                </a:lnTo>
                <a:cubicBezTo>
                  <a:pt x="1286615" y="133801"/>
                  <a:pt x="1349732" y="172514"/>
                  <a:pt x="1413279" y="205892"/>
                </a:cubicBezTo>
                <a:lnTo>
                  <a:pt x="1594846" y="289191"/>
                </a:lnTo>
                <a:lnTo>
                  <a:pt x="1594846" y="2754939"/>
                </a:lnTo>
                <a:lnTo>
                  <a:pt x="1413277" y="2838239"/>
                </a:lnTo>
                <a:cubicBezTo>
                  <a:pt x="1349730" y="2871617"/>
                  <a:pt x="1286613" y="2910330"/>
                  <a:pt x="1225436" y="2957606"/>
                </a:cubicBezTo>
                <a:lnTo>
                  <a:pt x="1123061" y="3044131"/>
                </a:lnTo>
                <a:lnTo>
                  <a:pt x="1024372" y="2957606"/>
                </a:lnTo>
                <a:cubicBezTo>
                  <a:pt x="779664" y="2768501"/>
                  <a:pt x="503910" y="2716412"/>
                  <a:pt x="293828" y="2594699"/>
                </a:cubicBezTo>
                <a:cubicBezTo>
                  <a:pt x="91820" y="2453447"/>
                  <a:pt x="0" y="2291454"/>
                  <a:pt x="0" y="1967812"/>
                </a:cubicBezTo>
                <a:lnTo>
                  <a:pt x="0" y="1807917"/>
                </a:lnTo>
                <a:lnTo>
                  <a:pt x="0" y="1598212"/>
                </a:lnTo>
                <a:lnTo>
                  <a:pt x="0" y="1445920"/>
                </a:lnTo>
                <a:lnTo>
                  <a:pt x="0" y="1172210"/>
                </a:lnTo>
                <a:lnTo>
                  <a:pt x="0" y="1076320"/>
                </a:lnTo>
                <a:cubicBezTo>
                  <a:pt x="0" y="752678"/>
                  <a:pt x="91821" y="590684"/>
                  <a:pt x="293829" y="449433"/>
                </a:cubicBezTo>
                <a:cubicBezTo>
                  <a:pt x="503912" y="327719"/>
                  <a:pt x="779665" y="275630"/>
                  <a:pt x="1024374" y="86525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C95395D-578F-4882-9B5C-4B27682FF1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65700" y="7622"/>
            <a:ext cx="2372219" cy="2371961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4282900 w 4447989"/>
              <a:gd name="connsiteY0" fmla="*/ 2048959 h 5795027"/>
              <a:gd name="connsiteX1" fmla="*/ 4282900 w 4447989"/>
              <a:gd name="connsiteY1" fmla="*/ 2231503 h 5795027"/>
              <a:gd name="connsiteX2" fmla="*/ 4282900 w 4447989"/>
              <a:gd name="connsiteY2" fmla="*/ 2752557 h 5795027"/>
              <a:gd name="connsiteX3" fmla="*/ 4282900 w 4447989"/>
              <a:gd name="connsiteY3" fmla="*/ 3042471 h 5795027"/>
              <a:gd name="connsiteX4" fmla="*/ 4282900 w 4447989"/>
              <a:gd name="connsiteY4" fmla="*/ 3441681 h 5795027"/>
              <a:gd name="connsiteX5" fmla="*/ 4282900 w 4447989"/>
              <a:gd name="connsiteY5" fmla="*/ 3746068 h 5795027"/>
              <a:gd name="connsiteX6" fmla="*/ 3723546 w 4447989"/>
              <a:gd name="connsiteY6" fmla="*/ 4939455 h 5795027"/>
              <a:gd name="connsiteX7" fmla="*/ 2332829 w 4447989"/>
              <a:gd name="connsiteY7" fmla="*/ 5630311 h 5795027"/>
              <a:gd name="connsiteX8" fmla="*/ 2137940 w 4447989"/>
              <a:gd name="connsiteY8" fmla="*/ 5795027 h 5795027"/>
              <a:gd name="connsiteX9" fmla="*/ 1950069 w 4447989"/>
              <a:gd name="connsiteY9" fmla="*/ 5630311 h 5795027"/>
              <a:gd name="connsiteX10" fmla="*/ 559353 w 4447989"/>
              <a:gd name="connsiteY10" fmla="*/ 4939455 h 5795027"/>
              <a:gd name="connsiteX11" fmla="*/ 0 w 4447989"/>
              <a:gd name="connsiteY11" fmla="*/ 3746068 h 5795027"/>
              <a:gd name="connsiteX12" fmla="*/ 0 w 4447989"/>
              <a:gd name="connsiteY12" fmla="*/ 3441681 h 5795027"/>
              <a:gd name="connsiteX13" fmla="*/ 0 w 4447989"/>
              <a:gd name="connsiteY13" fmla="*/ 3042471 h 5795027"/>
              <a:gd name="connsiteX14" fmla="*/ 0 w 4447989"/>
              <a:gd name="connsiteY14" fmla="*/ 2752557 h 5795027"/>
              <a:gd name="connsiteX15" fmla="*/ 0 w 4447989"/>
              <a:gd name="connsiteY15" fmla="*/ 2231503 h 5795027"/>
              <a:gd name="connsiteX16" fmla="*/ 0 w 4447989"/>
              <a:gd name="connsiteY16" fmla="*/ 2048959 h 5795027"/>
              <a:gd name="connsiteX17" fmla="*/ 559354 w 4447989"/>
              <a:gd name="connsiteY17" fmla="*/ 855573 h 5795027"/>
              <a:gd name="connsiteX18" fmla="*/ 1950071 w 4447989"/>
              <a:gd name="connsiteY18" fmla="*/ 164715 h 5795027"/>
              <a:gd name="connsiteX19" fmla="*/ 2144960 w 4447989"/>
              <a:gd name="connsiteY19" fmla="*/ 0 h 5795027"/>
              <a:gd name="connsiteX20" fmla="*/ 2332832 w 4447989"/>
              <a:gd name="connsiteY20" fmla="*/ 164715 h 5795027"/>
              <a:gd name="connsiteX21" fmla="*/ 3723546 w 4447989"/>
              <a:gd name="connsiteY21" fmla="*/ 855573 h 5795027"/>
              <a:gd name="connsiteX22" fmla="*/ 4447989 w 4447989"/>
              <a:gd name="connsiteY22" fmla="*/ 2214048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48071 w 4282900"/>
              <a:gd name="connsiteY0" fmla="*/ 1519558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48071 w 4292243"/>
              <a:gd name="connsiteY0" fmla="*/ 1519558 h 5795027"/>
              <a:gd name="connsiteX1" fmla="*/ 4282900 w 4292243"/>
              <a:gd name="connsiteY1" fmla="*/ 2231503 h 5795027"/>
              <a:gd name="connsiteX2" fmla="*/ 4282900 w 4292243"/>
              <a:gd name="connsiteY2" fmla="*/ 2752557 h 5795027"/>
              <a:gd name="connsiteX3" fmla="*/ 4282900 w 4292243"/>
              <a:gd name="connsiteY3" fmla="*/ 3042471 h 5795027"/>
              <a:gd name="connsiteX4" fmla="*/ 4282900 w 4292243"/>
              <a:gd name="connsiteY4" fmla="*/ 3441681 h 5795027"/>
              <a:gd name="connsiteX5" fmla="*/ 4282900 w 4292243"/>
              <a:gd name="connsiteY5" fmla="*/ 3746068 h 5795027"/>
              <a:gd name="connsiteX6" fmla="*/ 3723546 w 4292243"/>
              <a:gd name="connsiteY6" fmla="*/ 4939455 h 5795027"/>
              <a:gd name="connsiteX7" fmla="*/ 2332829 w 4292243"/>
              <a:gd name="connsiteY7" fmla="*/ 5630311 h 5795027"/>
              <a:gd name="connsiteX8" fmla="*/ 2137940 w 4292243"/>
              <a:gd name="connsiteY8" fmla="*/ 5795027 h 5795027"/>
              <a:gd name="connsiteX9" fmla="*/ 1950069 w 4292243"/>
              <a:gd name="connsiteY9" fmla="*/ 5630311 h 5795027"/>
              <a:gd name="connsiteX10" fmla="*/ 559353 w 4292243"/>
              <a:gd name="connsiteY10" fmla="*/ 4939455 h 5795027"/>
              <a:gd name="connsiteX11" fmla="*/ 0 w 4292243"/>
              <a:gd name="connsiteY11" fmla="*/ 3746068 h 5795027"/>
              <a:gd name="connsiteX12" fmla="*/ 0 w 4292243"/>
              <a:gd name="connsiteY12" fmla="*/ 3441681 h 5795027"/>
              <a:gd name="connsiteX13" fmla="*/ 0 w 4292243"/>
              <a:gd name="connsiteY13" fmla="*/ 3042471 h 5795027"/>
              <a:gd name="connsiteX14" fmla="*/ 0 w 4292243"/>
              <a:gd name="connsiteY14" fmla="*/ 2752557 h 5795027"/>
              <a:gd name="connsiteX15" fmla="*/ 0 w 4292243"/>
              <a:gd name="connsiteY15" fmla="*/ 2231503 h 5795027"/>
              <a:gd name="connsiteX16" fmla="*/ 0 w 4292243"/>
              <a:gd name="connsiteY16" fmla="*/ 2048959 h 5795027"/>
              <a:gd name="connsiteX17" fmla="*/ 559354 w 4292243"/>
              <a:gd name="connsiteY17" fmla="*/ 855573 h 5795027"/>
              <a:gd name="connsiteX18" fmla="*/ 1950071 w 4292243"/>
              <a:gd name="connsiteY18" fmla="*/ 164715 h 5795027"/>
              <a:gd name="connsiteX19" fmla="*/ 2144960 w 4292243"/>
              <a:gd name="connsiteY19" fmla="*/ 0 h 5795027"/>
              <a:gd name="connsiteX20" fmla="*/ 2332832 w 4292243"/>
              <a:gd name="connsiteY20" fmla="*/ 164715 h 5795027"/>
              <a:gd name="connsiteX21" fmla="*/ 3723546 w 4292243"/>
              <a:gd name="connsiteY21" fmla="*/ 855573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2144960 w 4282900"/>
              <a:gd name="connsiteY18" fmla="*/ 0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64279 w 4282900"/>
              <a:gd name="connsiteY17" fmla="*/ 1516418 h 5795027"/>
              <a:gd name="connsiteX18" fmla="*/ 559354 w 4282900"/>
              <a:gd name="connsiteY18" fmla="*/ 855573 h 5795027"/>
              <a:gd name="connsiteX19" fmla="*/ 2144960 w 4282900"/>
              <a:gd name="connsiteY19" fmla="*/ 0 h 5795027"/>
              <a:gd name="connsiteX0" fmla="*/ 4213242 w 4282900"/>
              <a:gd name="connsiteY0" fmla="*/ 657020 h 4939454"/>
              <a:gd name="connsiteX1" fmla="*/ 4282900 w 4282900"/>
              <a:gd name="connsiteY1" fmla="*/ 1375930 h 4939454"/>
              <a:gd name="connsiteX2" fmla="*/ 4282900 w 4282900"/>
              <a:gd name="connsiteY2" fmla="*/ 1896984 h 4939454"/>
              <a:gd name="connsiteX3" fmla="*/ 4282900 w 4282900"/>
              <a:gd name="connsiteY3" fmla="*/ 2186898 h 4939454"/>
              <a:gd name="connsiteX4" fmla="*/ 4282900 w 4282900"/>
              <a:gd name="connsiteY4" fmla="*/ 2586108 h 4939454"/>
              <a:gd name="connsiteX5" fmla="*/ 4282900 w 4282900"/>
              <a:gd name="connsiteY5" fmla="*/ 2890495 h 4939454"/>
              <a:gd name="connsiteX6" fmla="*/ 3723546 w 4282900"/>
              <a:gd name="connsiteY6" fmla="*/ 4083882 h 4939454"/>
              <a:gd name="connsiteX7" fmla="*/ 2332829 w 4282900"/>
              <a:gd name="connsiteY7" fmla="*/ 4774738 h 4939454"/>
              <a:gd name="connsiteX8" fmla="*/ 2137940 w 4282900"/>
              <a:gd name="connsiteY8" fmla="*/ 4939454 h 4939454"/>
              <a:gd name="connsiteX9" fmla="*/ 1950069 w 4282900"/>
              <a:gd name="connsiteY9" fmla="*/ 4774738 h 4939454"/>
              <a:gd name="connsiteX10" fmla="*/ 559353 w 4282900"/>
              <a:gd name="connsiteY10" fmla="*/ 4083882 h 4939454"/>
              <a:gd name="connsiteX11" fmla="*/ 0 w 4282900"/>
              <a:gd name="connsiteY11" fmla="*/ 2890495 h 4939454"/>
              <a:gd name="connsiteX12" fmla="*/ 0 w 4282900"/>
              <a:gd name="connsiteY12" fmla="*/ 2586108 h 4939454"/>
              <a:gd name="connsiteX13" fmla="*/ 0 w 4282900"/>
              <a:gd name="connsiteY13" fmla="*/ 2186898 h 4939454"/>
              <a:gd name="connsiteX14" fmla="*/ 0 w 4282900"/>
              <a:gd name="connsiteY14" fmla="*/ 1896984 h 4939454"/>
              <a:gd name="connsiteX15" fmla="*/ 0 w 4282900"/>
              <a:gd name="connsiteY15" fmla="*/ 1375930 h 4939454"/>
              <a:gd name="connsiteX16" fmla="*/ 0 w 4282900"/>
              <a:gd name="connsiteY16" fmla="*/ 1193386 h 4939454"/>
              <a:gd name="connsiteX17" fmla="*/ 64279 w 4282900"/>
              <a:gd name="connsiteY17" fmla="*/ 660845 h 4939454"/>
              <a:gd name="connsiteX18" fmla="*/ 559354 w 4282900"/>
              <a:gd name="connsiteY18" fmla="*/ 0 h 4939454"/>
              <a:gd name="connsiteX0" fmla="*/ 4213242 w 4282900"/>
              <a:gd name="connsiteY0" fmla="*/ 0 h 4282434"/>
              <a:gd name="connsiteX1" fmla="*/ 4282900 w 4282900"/>
              <a:gd name="connsiteY1" fmla="*/ 718910 h 4282434"/>
              <a:gd name="connsiteX2" fmla="*/ 4282900 w 4282900"/>
              <a:gd name="connsiteY2" fmla="*/ 1239964 h 4282434"/>
              <a:gd name="connsiteX3" fmla="*/ 4282900 w 4282900"/>
              <a:gd name="connsiteY3" fmla="*/ 1529878 h 4282434"/>
              <a:gd name="connsiteX4" fmla="*/ 4282900 w 4282900"/>
              <a:gd name="connsiteY4" fmla="*/ 1929088 h 4282434"/>
              <a:gd name="connsiteX5" fmla="*/ 4282900 w 4282900"/>
              <a:gd name="connsiteY5" fmla="*/ 2233475 h 4282434"/>
              <a:gd name="connsiteX6" fmla="*/ 3723546 w 4282900"/>
              <a:gd name="connsiteY6" fmla="*/ 3426862 h 4282434"/>
              <a:gd name="connsiteX7" fmla="*/ 2332829 w 4282900"/>
              <a:gd name="connsiteY7" fmla="*/ 4117718 h 4282434"/>
              <a:gd name="connsiteX8" fmla="*/ 2137940 w 4282900"/>
              <a:gd name="connsiteY8" fmla="*/ 4282434 h 4282434"/>
              <a:gd name="connsiteX9" fmla="*/ 1950069 w 4282900"/>
              <a:gd name="connsiteY9" fmla="*/ 4117718 h 4282434"/>
              <a:gd name="connsiteX10" fmla="*/ 559353 w 4282900"/>
              <a:gd name="connsiteY10" fmla="*/ 3426862 h 4282434"/>
              <a:gd name="connsiteX11" fmla="*/ 0 w 4282900"/>
              <a:gd name="connsiteY11" fmla="*/ 2233475 h 4282434"/>
              <a:gd name="connsiteX12" fmla="*/ 0 w 4282900"/>
              <a:gd name="connsiteY12" fmla="*/ 1929088 h 4282434"/>
              <a:gd name="connsiteX13" fmla="*/ 0 w 4282900"/>
              <a:gd name="connsiteY13" fmla="*/ 1529878 h 4282434"/>
              <a:gd name="connsiteX14" fmla="*/ 0 w 4282900"/>
              <a:gd name="connsiteY14" fmla="*/ 1239964 h 4282434"/>
              <a:gd name="connsiteX15" fmla="*/ 0 w 4282900"/>
              <a:gd name="connsiteY15" fmla="*/ 718910 h 4282434"/>
              <a:gd name="connsiteX16" fmla="*/ 0 w 4282900"/>
              <a:gd name="connsiteY16" fmla="*/ 536366 h 4282434"/>
              <a:gd name="connsiteX17" fmla="*/ 64279 w 4282900"/>
              <a:gd name="connsiteY17" fmla="*/ 3825 h 4282434"/>
              <a:gd name="connsiteX0" fmla="*/ 4213242 w 4282900"/>
              <a:gd name="connsiteY0" fmla="*/ 0 h 4282434"/>
              <a:gd name="connsiteX1" fmla="*/ 4282900 w 4282900"/>
              <a:gd name="connsiteY1" fmla="*/ 718910 h 4282434"/>
              <a:gd name="connsiteX2" fmla="*/ 4282900 w 4282900"/>
              <a:gd name="connsiteY2" fmla="*/ 1239964 h 4282434"/>
              <a:gd name="connsiteX3" fmla="*/ 4282900 w 4282900"/>
              <a:gd name="connsiteY3" fmla="*/ 1529878 h 4282434"/>
              <a:gd name="connsiteX4" fmla="*/ 4282900 w 4282900"/>
              <a:gd name="connsiteY4" fmla="*/ 1929088 h 4282434"/>
              <a:gd name="connsiteX5" fmla="*/ 4282900 w 4282900"/>
              <a:gd name="connsiteY5" fmla="*/ 2233475 h 4282434"/>
              <a:gd name="connsiteX6" fmla="*/ 3723546 w 4282900"/>
              <a:gd name="connsiteY6" fmla="*/ 3426862 h 4282434"/>
              <a:gd name="connsiteX7" fmla="*/ 2332829 w 4282900"/>
              <a:gd name="connsiteY7" fmla="*/ 4117718 h 4282434"/>
              <a:gd name="connsiteX8" fmla="*/ 2137940 w 4282900"/>
              <a:gd name="connsiteY8" fmla="*/ 4282434 h 4282434"/>
              <a:gd name="connsiteX9" fmla="*/ 1950069 w 4282900"/>
              <a:gd name="connsiteY9" fmla="*/ 4117718 h 4282434"/>
              <a:gd name="connsiteX10" fmla="*/ 559353 w 4282900"/>
              <a:gd name="connsiteY10" fmla="*/ 3426862 h 4282434"/>
              <a:gd name="connsiteX11" fmla="*/ 0 w 4282900"/>
              <a:gd name="connsiteY11" fmla="*/ 2233475 h 4282434"/>
              <a:gd name="connsiteX12" fmla="*/ 0 w 4282900"/>
              <a:gd name="connsiteY12" fmla="*/ 1929088 h 4282434"/>
              <a:gd name="connsiteX13" fmla="*/ 0 w 4282900"/>
              <a:gd name="connsiteY13" fmla="*/ 1529878 h 4282434"/>
              <a:gd name="connsiteX14" fmla="*/ 0 w 4282900"/>
              <a:gd name="connsiteY14" fmla="*/ 1239964 h 4282434"/>
              <a:gd name="connsiteX15" fmla="*/ 0 w 4282900"/>
              <a:gd name="connsiteY15" fmla="*/ 718910 h 4282434"/>
              <a:gd name="connsiteX16" fmla="*/ 0 w 4282900"/>
              <a:gd name="connsiteY16" fmla="*/ 536366 h 4282434"/>
              <a:gd name="connsiteX17" fmla="*/ 64279 w 4282900"/>
              <a:gd name="connsiteY17" fmla="*/ 3825 h 428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282900" h="4282434">
                <a:moveTo>
                  <a:pt x="4213242" y="0"/>
                </a:moveTo>
                <a:cubicBezTo>
                  <a:pt x="4294511" y="306972"/>
                  <a:pt x="4271290" y="481595"/>
                  <a:pt x="4282900" y="718910"/>
                </a:cubicBezTo>
                <a:lnTo>
                  <a:pt x="4282900" y="1239964"/>
                </a:lnTo>
                <a:lnTo>
                  <a:pt x="4282900" y="1529878"/>
                </a:lnTo>
                <a:lnTo>
                  <a:pt x="4282900" y="1929088"/>
                </a:lnTo>
                <a:lnTo>
                  <a:pt x="4282900" y="2233475"/>
                </a:lnTo>
                <a:cubicBezTo>
                  <a:pt x="4282900" y="2849584"/>
                  <a:pt x="4108103" y="3157966"/>
                  <a:pt x="3723546" y="3426862"/>
                </a:cubicBezTo>
                <a:cubicBezTo>
                  <a:pt x="3323617" y="3658565"/>
                  <a:pt x="2798672" y="3757725"/>
                  <a:pt x="2332829" y="4117718"/>
                </a:cubicBezTo>
                <a:lnTo>
                  <a:pt x="2137940" y="4282434"/>
                </a:lnTo>
                <a:lnTo>
                  <a:pt x="1950069" y="4117718"/>
                </a:lnTo>
                <a:cubicBezTo>
                  <a:pt x="1484225" y="3757725"/>
                  <a:pt x="959280" y="3658565"/>
                  <a:pt x="559353" y="3426862"/>
                </a:cubicBezTo>
                <a:cubicBezTo>
                  <a:pt x="174796" y="3157966"/>
                  <a:pt x="0" y="2849584"/>
                  <a:pt x="0" y="2233475"/>
                </a:cubicBezTo>
                <a:lnTo>
                  <a:pt x="0" y="1929088"/>
                </a:lnTo>
                <a:lnTo>
                  <a:pt x="0" y="1529878"/>
                </a:lnTo>
                <a:lnTo>
                  <a:pt x="0" y="1239964"/>
                </a:lnTo>
                <a:lnTo>
                  <a:pt x="0" y="718910"/>
                </a:lnTo>
                <a:lnTo>
                  <a:pt x="0" y="536366"/>
                </a:lnTo>
                <a:cubicBezTo>
                  <a:pt x="10713" y="417185"/>
                  <a:pt x="19813" y="133066"/>
                  <a:pt x="64279" y="3825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F0C88DB-0324-4DA7-A5E8-8A9C7D7C5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36649" y="1823190"/>
            <a:ext cx="1648512" cy="3209758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2976290 w 4282900"/>
              <a:gd name="connsiteY2" fmla="*/ 524033 h 5795027"/>
              <a:gd name="connsiteX3" fmla="*/ 3723546 w 4282900"/>
              <a:gd name="connsiteY3" fmla="*/ 855573 h 5795027"/>
              <a:gd name="connsiteX4" fmla="*/ 4282900 w 4282900"/>
              <a:gd name="connsiteY4" fmla="*/ 2048959 h 5795027"/>
              <a:gd name="connsiteX5" fmla="*/ 4282900 w 4282900"/>
              <a:gd name="connsiteY5" fmla="*/ 2231503 h 5795027"/>
              <a:gd name="connsiteX6" fmla="*/ 4282900 w 4282900"/>
              <a:gd name="connsiteY6" fmla="*/ 2752557 h 5795027"/>
              <a:gd name="connsiteX7" fmla="*/ 4282900 w 4282900"/>
              <a:gd name="connsiteY7" fmla="*/ 3042471 h 5795027"/>
              <a:gd name="connsiteX8" fmla="*/ 4282900 w 4282900"/>
              <a:gd name="connsiteY8" fmla="*/ 3441681 h 5795027"/>
              <a:gd name="connsiteX9" fmla="*/ 4282900 w 4282900"/>
              <a:gd name="connsiteY9" fmla="*/ 3746068 h 5795027"/>
              <a:gd name="connsiteX10" fmla="*/ 3723546 w 4282900"/>
              <a:gd name="connsiteY10" fmla="*/ 4939455 h 5795027"/>
              <a:gd name="connsiteX11" fmla="*/ 2332829 w 4282900"/>
              <a:gd name="connsiteY11" fmla="*/ 5630311 h 5795027"/>
              <a:gd name="connsiteX12" fmla="*/ 2137940 w 4282900"/>
              <a:gd name="connsiteY12" fmla="*/ 5795027 h 5795027"/>
              <a:gd name="connsiteX13" fmla="*/ 1950069 w 4282900"/>
              <a:gd name="connsiteY13" fmla="*/ 5630311 h 5795027"/>
              <a:gd name="connsiteX14" fmla="*/ 559353 w 4282900"/>
              <a:gd name="connsiteY14" fmla="*/ 4939455 h 5795027"/>
              <a:gd name="connsiteX15" fmla="*/ 0 w 4282900"/>
              <a:gd name="connsiteY15" fmla="*/ 3746068 h 5795027"/>
              <a:gd name="connsiteX16" fmla="*/ 0 w 4282900"/>
              <a:gd name="connsiteY16" fmla="*/ 3441681 h 5795027"/>
              <a:gd name="connsiteX17" fmla="*/ 0 w 4282900"/>
              <a:gd name="connsiteY17" fmla="*/ 3042471 h 5795027"/>
              <a:gd name="connsiteX18" fmla="*/ 0 w 4282900"/>
              <a:gd name="connsiteY18" fmla="*/ 2752557 h 5795027"/>
              <a:gd name="connsiteX19" fmla="*/ 0 w 4282900"/>
              <a:gd name="connsiteY19" fmla="*/ 2231503 h 5795027"/>
              <a:gd name="connsiteX20" fmla="*/ 0 w 4282900"/>
              <a:gd name="connsiteY20" fmla="*/ 2048959 h 5795027"/>
              <a:gd name="connsiteX21" fmla="*/ 559354 w 4282900"/>
              <a:gd name="connsiteY21" fmla="*/ 855573 h 5795027"/>
              <a:gd name="connsiteX22" fmla="*/ 1950071 w 4282900"/>
              <a:gd name="connsiteY22" fmla="*/ 164715 h 5795027"/>
              <a:gd name="connsiteX23" fmla="*/ 2144960 w 4282900"/>
              <a:gd name="connsiteY23" fmla="*/ 0 h 5795027"/>
              <a:gd name="connsiteX0" fmla="*/ 3723546 w 4282900"/>
              <a:gd name="connsiteY0" fmla="*/ 855573 h 5795027"/>
              <a:gd name="connsiteX1" fmla="*/ 4282900 w 4282900"/>
              <a:gd name="connsiteY1" fmla="*/ 2048959 h 5795027"/>
              <a:gd name="connsiteX2" fmla="*/ 4282900 w 4282900"/>
              <a:gd name="connsiteY2" fmla="*/ 2231503 h 5795027"/>
              <a:gd name="connsiteX3" fmla="*/ 4282900 w 4282900"/>
              <a:gd name="connsiteY3" fmla="*/ 2752557 h 5795027"/>
              <a:gd name="connsiteX4" fmla="*/ 4282900 w 4282900"/>
              <a:gd name="connsiteY4" fmla="*/ 3042471 h 5795027"/>
              <a:gd name="connsiteX5" fmla="*/ 4282900 w 4282900"/>
              <a:gd name="connsiteY5" fmla="*/ 3441681 h 5795027"/>
              <a:gd name="connsiteX6" fmla="*/ 4282900 w 4282900"/>
              <a:gd name="connsiteY6" fmla="*/ 3746068 h 5795027"/>
              <a:gd name="connsiteX7" fmla="*/ 3723546 w 4282900"/>
              <a:gd name="connsiteY7" fmla="*/ 4939455 h 5795027"/>
              <a:gd name="connsiteX8" fmla="*/ 2332829 w 4282900"/>
              <a:gd name="connsiteY8" fmla="*/ 5630311 h 5795027"/>
              <a:gd name="connsiteX9" fmla="*/ 2137940 w 4282900"/>
              <a:gd name="connsiteY9" fmla="*/ 5795027 h 5795027"/>
              <a:gd name="connsiteX10" fmla="*/ 1950069 w 4282900"/>
              <a:gd name="connsiteY10" fmla="*/ 5630311 h 5795027"/>
              <a:gd name="connsiteX11" fmla="*/ 559353 w 4282900"/>
              <a:gd name="connsiteY11" fmla="*/ 4939455 h 5795027"/>
              <a:gd name="connsiteX12" fmla="*/ 0 w 4282900"/>
              <a:gd name="connsiteY12" fmla="*/ 3746068 h 5795027"/>
              <a:gd name="connsiteX13" fmla="*/ 0 w 4282900"/>
              <a:gd name="connsiteY13" fmla="*/ 3441681 h 5795027"/>
              <a:gd name="connsiteX14" fmla="*/ 0 w 4282900"/>
              <a:gd name="connsiteY14" fmla="*/ 3042471 h 5795027"/>
              <a:gd name="connsiteX15" fmla="*/ 0 w 4282900"/>
              <a:gd name="connsiteY15" fmla="*/ 2752557 h 5795027"/>
              <a:gd name="connsiteX16" fmla="*/ 0 w 4282900"/>
              <a:gd name="connsiteY16" fmla="*/ 2231503 h 5795027"/>
              <a:gd name="connsiteX17" fmla="*/ 0 w 4282900"/>
              <a:gd name="connsiteY17" fmla="*/ 2048959 h 5795027"/>
              <a:gd name="connsiteX18" fmla="*/ 559354 w 4282900"/>
              <a:gd name="connsiteY18" fmla="*/ 855573 h 5795027"/>
              <a:gd name="connsiteX19" fmla="*/ 1950071 w 4282900"/>
              <a:gd name="connsiteY19" fmla="*/ 164715 h 5795027"/>
              <a:gd name="connsiteX20" fmla="*/ 2144960 w 4282900"/>
              <a:gd name="connsiteY20" fmla="*/ 0 h 5795027"/>
              <a:gd name="connsiteX21" fmla="*/ 2332832 w 4282900"/>
              <a:gd name="connsiteY21" fmla="*/ 164715 h 5795027"/>
              <a:gd name="connsiteX22" fmla="*/ 2976290 w 4282900"/>
              <a:gd name="connsiteY22" fmla="*/ 524033 h 5795027"/>
              <a:gd name="connsiteX23" fmla="*/ 3888635 w 4282900"/>
              <a:gd name="connsiteY23" fmla="*/ 1020662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2976290 w 4282900"/>
              <a:gd name="connsiteY21" fmla="*/ 524033 h 5795027"/>
              <a:gd name="connsiteX22" fmla="*/ 3888635 w 4282900"/>
              <a:gd name="connsiteY22" fmla="*/ 1020662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2976290 w 4282900"/>
              <a:gd name="connsiteY21" fmla="*/ 524033 h 5795027"/>
              <a:gd name="connsiteX0" fmla="*/ 4282900 w 4282900"/>
              <a:gd name="connsiteY0" fmla="*/ 2231503 h 5795027"/>
              <a:gd name="connsiteX1" fmla="*/ 4282900 w 4282900"/>
              <a:gd name="connsiteY1" fmla="*/ 2752557 h 5795027"/>
              <a:gd name="connsiteX2" fmla="*/ 4282900 w 4282900"/>
              <a:gd name="connsiteY2" fmla="*/ 3042471 h 5795027"/>
              <a:gd name="connsiteX3" fmla="*/ 4282900 w 4282900"/>
              <a:gd name="connsiteY3" fmla="*/ 3441681 h 5795027"/>
              <a:gd name="connsiteX4" fmla="*/ 4282900 w 4282900"/>
              <a:gd name="connsiteY4" fmla="*/ 3746068 h 5795027"/>
              <a:gd name="connsiteX5" fmla="*/ 3723546 w 4282900"/>
              <a:gd name="connsiteY5" fmla="*/ 4939455 h 5795027"/>
              <a:gd name="connsiteX6" fmla="*/ 2332829 w 4282900"/>
              <a:gd name="connsiteY6" fmla="*/ 5630311 h 5795027"/>
              <a:gd name="connsiteX7" fmla="*/ 2137940 w 4282900"/>
              <a:gd name="connsiteY7" fmla="*/ 5795027 h 5795027"/>
              <a:gd name="connsiteX8" fmla="*/ 1950069 w 4282900"/>
              <a:gd name="connsiteY8" fmla="*/ 5630311 h 5795027"/>
              <a:gd name="connsiteX9" fmla="*/ 559353 w 4282900"/>
              <a:gd name="connsiteY9" fmla="*/ 4939455 h 5795027"/>
              <a:gd name="connsiteX10" fmla="*/ 0 w 4282900"/>
              <a:gd name="connsiteY10" fmla="*/ 3746068 h 5795027"/>
              <a:gd name="connsiteX11" fmla="*/ 0 w 4282900"/>
              <a:gd name="connsiteY11" fmla="*/ 3441681 h 5795027"/>
              <a:gd name="connsiteX12" fmla="*/ 0 w 4282900"/>
              <a:gd name="connsiteY12" fmla="*/ 3042471 h 5795027"/>
              <a:gd name="connsiteX13" fmla="*/ 0 w 4282900"/>
              <a:gd name="connsiteY13" fmla="*/ 2752557 h 5795027"/>
              <a:gd name="connsiteX14" fmla="*/ 0 w 4282900"/>
              <a:gd name="connsiteY14" fmla="*/ 2231503 h 5795027"/>
              <a:gd name="connsiteX15" fmla="*/ 0 w 4282900"/>
              <a:gd name="connsiteY15" fmla="*/ 2048959 h 5795027"/>
              <a:gd name="connsiteX16" fmla="*/ 559354 w 4282900"/>
              <a:gd name="connsiteY16" fmla="*/ 855573 h 5795027"/>
              <a:gd name="connsiteX17" fmla="*/ 1950071 w 4282900"/>
              <a:gd name="connsiteY17" fmla="*/ 164715 h 5795027"/>
              <a:gd name="connsiteX18" fmla="*/ 2144960 w 4282900"/>
              <a:gd name="connsiteY18" fmla="*/ 0 h 5795027"/>
              <a:gd name="connsiteX19" fmla="*/ 2332832 w 4282900"/>
              <a:gd name="connsiteY19" fmla="*/ 164715 h 5795027"/>
              <a:gd name="connsiteX20" fmla="*/ 2976290 w 4282900"/>
              <a:gd name="connsiteY20" fmla="*/ 524033 h 5795027"/>
              <a:gd name="connsiteX0" fmla="*/ 4282900 w 4282900"/>
              <a:gd name="connsiteY0" fmla="*/ 2752557 h 5795027"/>
              <a:gd name="connsiteX1" fmla="*/ 4282900 w 4282900"/>
              <a:gd name="connsiteY1" fmla="*/ 3042471 h 5795027"/>
              <a:gd name="connsiteX2" fmla="*/ 4282900 w 4282900"/>
              <a:gd name="connsiteY2" fmla="*/ 3441681 h 5795027"/>
              <a:gd name="connsiteX3" fmla="*/ 4282900 w 4282900"/>
              <a:gd name="connsiteY3" fmla="*/ 3746068 h 5795027"/>
              <a:gd name="connsiteX4" fmla="*/ 3723546 w 4282900"/>
              <a:gd name="connsiteY4" fmla="*/ 4939455 h 5795027"/>
              <a:gd name="connsiteX5" fmla="*/ 2332829 w 4282900"/>
              <a:gd name="connsiteY5" fmla="*/ 5630311 h 5795027"/>
              <a:gd name="connsiteX6" fmla="*/ 2137940 w 4282900"/>
              <a:gd name="connsiteY6" fmla="*/ 5795027 h 5795027"/>
              <a:gd name="connsiteX7" fmla="*/ 1950069 w 4282900"/>
              <a:gd name="connsiteY7" fmla="*/ 5630311 h 5795027"/>
              <a:gd name="connsiteX8" fmla="*/ 559353 w 4282900"/>
              <a:gd name="connsiteY8" fmla="*/ 4939455 h 5795027"/>
              <a:gd name="connsiteX9" fmla="*/ 0 w 4282900"/>
              <a:gd name="connsiteY9" fmla="*/ 3746068 h 5795027"/>
              <a:gd name="connsiteX10" fmla="*/ 0 w 4282900"/>
              <a:gd name="connsiteY10" fmla="*/ 3441681 h 5795027"/>
              <a:gd name="connsiteX11" fmla="*/ 0 w 4282900"/>
              <a:gd name="connsiteY11" fmla="*/ 3042471 h 5795027"/>
              <a:gd name="connsiteX12" fmla="*/ 0 w 4282900"/>
              <a:gd name="connsiteY12" fmla="*/ 2752557 h 5795027"/>
              <a:gd name="connsiteX13" fmla="*/ 0 w 4282900"/>
              <a:gd name="connsiteY13" fmla="*/ 2231503 h 5795027"/>
              <a:gd name="connsiteX14" fmla="*/ 0 w 4282900"/>
              <a:gd name="connsiteY14" fmla="*/ 2048959 h 5795027"/>
              <a:gd name="connsiteX15" fmla="*/ 559354 w 4282900"/>
              <a:gd name="connsiteY15" fmla="*/ 855573 h 5795027"/>
              <a:gd name="connsiteX16" fmla="*/ 1950071 w 4282900"/>
              <a:gd name="connsiteY16" fmla="*/ 164715 h 5795027"/>
              <a:gd name="connsiteX17" fmla="*/ 2144960 w 4282900"/>
              <a:gd name="connsiteY17" fmla="*/ 0 h 5795027"/>
              <a:gd name="connsiteX18" fmla="*/ 2332832 w 4282900"/>
              <a:gd name="connsiteY18" fmla="*/ 164715 h 5795027"/>
              <a:gd name="connsiteX19" fmla="*/ 2976290 w 4282900"/>
              <a:gd name="connsiteY19" fmla="*/ 524033 h 5795027"/>
              <a:gd name="connsiteX0" fmla="*/ 4282900 w 4282900"/>
              <a:gd name="connsiteY0" fmla="*/ 3042471 h 5795027"/>
              <a:gd name="connsiteX1" fmla="*/ 4282900 w 4282900"/>
              <a:gd name="connsiteY1" fmla="*/ 3441681 h 5795027"/>
              <a:gd name="connsiteX2" fmla="*/ 4282900 w 4282900"/>
              <a:gd name="connsiteY2" fmla="*/ 3746068 h 5795027"/>
              <a:gd name="connsiteX3" fmla="*/ 3723546 w 4282900"/>
              <a:gd name="connsiteY3" fmla="*/ 4939455 h 5795027"/>
              <a:gd name="connsiteX4" fmla="*/ 2332829 w 4282900"/>
              <a:gd name="connsiteY4" fmla="*/ 5630311 h 5795027"/>
              <a:gd name="connsiteX5" fmla="*/ 2137940 w 4282900"/>
              <a:gd name="connsiteY5" fmla="*/ 5795027 h 5795027"/>
              <a:gd name="connsiteX6" fmla="*/ 1950069 w 4282900"/>
              <a:gd name="connsiteY6" fmla="*/ 5630311 h 5795027"/>
              <a:gd name="connsiteX7" fmla="*/ 559353 w 4282900"/>
              <a:gd name="connsiteY7" fmla="*/ 4939455 h 5795027"/>
              <a:gd name="connsiteX8" fmla="*/ 0 w 4282900"/>
              <a:gd name="connsiteY8" fmla="*/ 3746068 h 5795027"/>
              <a:gd name="connsiteX9" fmla="*/ 0 w 4282900"/>
              <a:gd name="connsiteY9" fmla="*/ 3441681 h 5795027"/>
              <a:gd name="connsiteX10" fmla="*/ 0 w 4282900"/>
              <a:gd name="connsiteY10" fmla="*/ 3042471 h 5795027"/>
              <a:gd name="connsiteX11" fmla="*/ 0 w 4282900"/>
              <a:gd name="connsiteY11" fmla="*/ 2752557 h 5795027"/>
              <a:gd name="connsiteX12" fmla="*/ 0 w 4282900"/>
              <a:gd name="connsiteY12" fmla="*/ 2231503 h 5795027"/>
              <a:gd name="connsiteX13" fmla="*/ 0 w 4282900"/>
              <a:gd name="connsiteY13" fmla="*/ 2048959 h 5795027"/>
              <a:gd name="connsiteX14" fmla="*/ 559354 w 4282900"/>
              <a:gd name="connsiteY14" fmla="*/ 855573 h 5795027"/>
              <a:gd name="connsiteX15" fmla="*/ 1950071 w 4282900"/>
              <a:gd name="connsiteY15" fmla="*/ 164715 h 5795027"/>
              <a:gd name="connsiteX16" fmla="*/ 2144960 w 4282900"/>
              <a:gd name="connsiteY16" fmla="*/ 0 h 5795027"/>
              <a:gd name="connsiteX17" fmla="*/ 2332832 w 4282900"/>
              <a:gd name="connsiteY17" fmla="*/ 164715 h 5795027"/>
              <a:gd name="connsiteX18" fmla="*/ 2976290 w 4282900"/>
              <a:gd name="connsiteY18" fmla="*/ 524033 h 5795027"/>
              <a:gd name="connsiteX0" fmla="*/ 4282900 w 4282900"/>
              <a:gd name="connsiteY0" fmla="*/ 3441681 h 5795027"/>
              <a:gd name="connsiteX1" fmla="*/ 4282900 w 4282900"/>
              <a:gd name="connsiteY1" fmla="*/ 3746068 h 5795027"/>
              <a:gd name="connsiteX2" fmla="*/ 3723546 w 4282900"/>
              <a:gd name="connsiteY2" fmla="*/ 4939455 h 5795027"/>
              <a:gd name="connsiteX3" fmla="*/ 2332829 w 4282900"/>
              <a:gd name="connsiteY3" fmla="*/ 5630311 h 5795027"/>
              <a:gd name="connsiteX4" fmla="*/ 2137940 w 4282900"/>
              <a:gd name="connsiteY4" fmla="*/ 5795027 h 5795027"/>
              <a:gd name="connsiteX5" fmla="*/ 1950069 w 4282900"/>
              <a:gd name="connsiteY5" fmla="*/ 5630311 h 5795027"/>
              <a:gd name="connsiteX6" fmla="*/ 559353 w 4282900"/>
              <a:gd name="connsiteY6" fmla="*/ 4939455 h 5795027"/>
              <a:gd name="connsiteX7" fmla="*/ 0 w 4282900"/>
              <a:gd name="connsiteY7" fmla="*/ 3746068 h 5795027"/>
              <a:gd name="connsiteX8" fmla="*/ 0 w 4282900"/>
              <a:gd name="connsiteY8" fmla="*/ 3441681 h 5795027"/>
              <a:gd name="connsiteX9" fmla="*/ 0 w 4282900"/>
              <a:gd name="connsiteY9" fmla="*/ 3042471 h 5795027"/>
              <a:gd name="connsiteX10" fmla="*/ 0 w 4282900"/>
              <a:gd name="connsiteY10" fmla="*/ 2752557 h 5795027"/>
              <a:gd name="connsiteX11" fmla="*/ 0 w 4282900"/>
              <a:gd name="connsiteY11" fmla="*/ 2231503 h 5795027"/>
              <a:gd name="connsiteX12" fmla="*/ 0 w 4282900"/>
              <a:gd name="connsiteY12" fmla="*/ 2048959 h 5795027"/>
              <a:gd name="connsiteX13" fmla="*/ 559354 w 4282900"/>
              <a:gd name="connsiteY13" fmla="*/ 855573 h 5795027"/>
              <a:gd name="connsiteX14" fmla="*/ 1950071 w 4282900"/>
              <a:gd name="connsiteY14" fmla="*/ 164715 h 5795027"/>
              <a:gd name="connsiteX15" fmla="*/ 2144960 w 4282900"/>
              <a:gd name="connsiteY15" fmla="*/ 0 h 5795027"/>
              <a:gd name="connsiteX16" fmla="*/ 2332832 w 4282900"/>
              <a:gd name="connsiteY16" fmla="*/ 164715 h 5795027"/>
              <a:gd name="connsiteX17" fmla="*/ 2976290 w 4282900"/>
              <a:gd name="connsiteY17" fmla="*/ 524033 h 5795027"/>
              <a:gd name="connsiteX0" fmla="*/ 4282900 w 4282900"/>
              <a:gd name="connsiteY0" fmla="*/ 3441681 h 5795027"/>
              <a:gd name="connsiteX1" fmla="*/ 3723546 w 4282900"/>
              <a:gd name="connsiteY1" fmla="*/ 4939455 h 5795027"/>
              <a:gd name="connsiteX2" fmla="*/ 2332829 w 4282900"/>
              <a:gd name="connsiteY2" fmla="*/ 5630311 h 5795027"/>
              <a:gd name="connsiteX3" fmla="*/ 2137940 w 4282900"/>
              <a:gd name="connsiteY3" fmla="*/ 5795027 h 5795027"/>
              <a:gd name="connsiteX4" fmla="*/ 1950069 w 4282900"/>
              <a:gd name="connsiteY4" fmla="*/ 5630311 h 5795027"/>
              <a:gd name="connsiteX5" fmla="*/ 559353 w 4282900"/>
              <a:gd name="connsiteY5" fmla="*/ 4939455 h 5795027"/>
              <a:gd name="connsiteX6" fmla="*/ 0 w 4282900"/>
              <a:gd name="connsiteY6" fmla="*/ 3746068 h 5795027"/>
              <a:gd name="connsiteX7" fmla="*/ 0 w 4282900"/>
              <a:gd name="connsiteY7" fmla="*/ 3441681 h 5795027"/>
              <a:gd name="connsiteX8" fmla="*/ 0 w 4282900"/>
              <a:gd name="connsiteY8" fmla="*/ 3042471 h 5795027"/>
              <a:gd name="connsiteX9" fmla="*/ 0 w 4282900"/>
              <a:gd name="connsiteY9" fmla="*/ 2752557 h 5795027"/>
              <a:gd name="connsiteX10" fmla="*/ 0 w 4282900"/>
              <a:gd name="connsiteY10" fmla="*/ 2231503 h 5795027"/>
              <a:gd name="connsiteX11" fmla="*/ 0 w 4282900"/>
              <a:gd name="connsiteY11" fmla="*/ 2048959 h 5795027"/>
              <a:gd name="connsiteX12" fmla="*/ 559354 w 4282900"/>
              <a:gd name="connsiteY12" fmla="*/ 855573 h 5795027"/>
              <a:gd name="connsiteX13" fmla="*/ 1950071 w 4282900"/>
              <a:gd name="connsiteY13" fmla="*/ 164715 h 5795027"/>
              <a:gd name="connsiteX14" fmla="*/ 2144960 w 4282900"/>
              <a:gd name="connsiteY14" fmla="*/ 0 h 5795027"/>
              <a:gd name="connsiteX15" fmla="*/ 2332832 w 4282900"/>
              <a:gd name="connsiteY15" fmla="*/ 164715 h 5795027"/>
              <a:gd name="connsiteX16" fmla="*/ 2976290 w 4282900"/>
              <a:gd name="connsiteY16" fmla="*/ 524033 h 5795027"/>
              <a:gd name="connsiteX0" fmla="*/ 3723546 w 3723546"/>
              <a:gd name="connsiteY0" fmla="*/ 4939455 h 5795027"/>
              <a:gd name="connsiteX1" fmla="*/ 2332829 w 3723546"/>
              <a:gd name="connsiteY1" fmla="*/ 5630311 h 5795027"/>
              <a:gd name="connsiteX2" fmla="*/ 2137940 w 3723546"/>
              <a:gd name="connsiteY2" fmla="*/ 5795027 h 5795027"/>
              <a:gd name="connsiteX3" fmla="*/ 1950069 w 3723546"/>
              <a:gd name="connsiteY3" fmla="*/ 5630311 h 5795027"/>
              <a:gd name="connsiteX4" fmla="*/ 559353 w 3723546"/>
              <a:gd name="connsiteY4" fmla="*/ 4939455 h 5795027"/>
              <a:gd name="connsiteX5" fmla="*/ 0 w 3723546"/>
              <a:gd name="connsiteY5" fmla="*/ 3746068 h 5795027"/>
              <a:gd name="connsiteX6" fmla="*/ 0 w 3723546"/>
              <a:gd name="connsiteY6" fmla="*/ 3441681 h 5795027"/>
              <a:gd name="connsiteX7" fmla="*/ 0 w 3723546"/>
              <a:gd name="connsiteY7" fmla="*/ 3042471 h 5795027"/>
              <a:gd name="connsiteX8" fmla="*/ 0 w 3723546"/>
              <a:gd name="connsiteY8" fmla="*/ 2752557 h 5795027"/>
              <a:gd name="connsiteX9" fmla="*/ 0 w 3723546"/>
              <a:gd name="connsiteY9" fmla="*/ 2231503 h 5795027"/>
              <a:gd name="connsiteX10" fmla="*/ 0 w 3723546"/>
              <a:gd name="connsiteY10" fmla="*/ 2048959 h 5795027"/>
              <a:gd name="connsiteX11" fmla="*/ 559354 w 3723546"/>
              <a:gd name="connsiteY11" fmla="*/ 855573 h 5795027"/>
              <a:gd name="connsiteX12" fmla="*/ 1950071 w 3723546"/>
              <a:gd name="connsiteY12" fmla="*/ 164715 h 5795027"/>
              <a:gd name="connsiteX13" fmla="*/ 2144960 w 3723546"/>
              <a:gd name="connsiteY13" fmla="*/ 0 h 5795027"/>
              <a:gd name="connsiteX14" fmla="*/ 2332832 w 3723546"/>
              <a:gd name="connsiteY14" fmla="*/ 164715 h 5795027"/>
              <a:gd name="connsiteX15" fmla="*/ 2976290 w 3723546"/>
              <a:gd name="connsiteY15" fmla="*/ 524033 h 5795027"/>
              <a:gd name="connsiteX0" fmla="*/ 3723546 w 3723546"/>
              <a:gd name="connsiteY0" fmla="*/ 4939455 h 5795027"/>
              <a:gd name="connsiteX1" fmla="*/ 2989878 w 3723546"/>
              <a:gd name="connsiteY1" fmla="*/ 5266109 h 5795027"/>
              <a:gd name="connsiteX2" fmla="*/ 2332829 w 3723546"/>
              <a:gd name="connsiteY2" fmla="*/ 5630311 h 5795027"/>
              <a:gd name="connsiteX3" fmla="*/ 2137940 w 3723546"/>
              <a:gd name="connsiteY3" fmla="*/ 5795027 h 5795027"/>
              <a:gd name="connsiteX4" fmla="*/ 1950069 w 3723546"/>
              <a:gd name="connsiteY4" fmla="*/ 5630311 h 5795027"/>
              <a:gd name="connsiteX5" fmla="*/ 559353 w 3723546"/>
              <a:gd name="connsiteY5" fmla="*/ 4939455 h 5795027"/>
              <a:gd name="connsiteX6" fmla="*/ 0 w 3723546"/>
              <a:gd name="connsiteY6" fmla="*/ 3746068 h 5795027"/>
              <a:gd name="connsiteX7" fmla="*/ 0 w 3723546"/>
              <a:gd name="connsiteY7" fmla="*/ 3441681 h 5795027"/>
              <a:gd name="connsiteX8" fmla="*/ 0 w 3723546"/>
              <a:gd name="connsiteY8" fmla="*/ 3042471 h 5795027"/>
              <a:gd name="connsiteX9" fmla="*/ 0 w 3723546"/>
              <a:gd name="connsiteY9" fmla="*/ 2752557 h 5795027"/>
              <a:gd name="connsiteX10" fmla="*/ 0 w 3723546"/>
              <a:gd name="connsiteY10" fmla="*/ 2231503 h 5795027"/>
              <a:gd name="connsiteX11" fmla="*/ 0 w 3723546"/>
              <a:gd name="connsiteY11" fmla="*/ 2048959 h 5795027"/>
              <a:gd name="connsiteX12" fmla="*/ 559354 w 3723546"/>
              <a:gd name="connsiteY12" fmla="*/ 855573 h 5795027"/>
              <a:gd name="connsiteX13" fmla="*/ 1950071 w 3723546"/>
              <a:gd name="connsiteY13" fmla="*/ 164715 h 5795027"/>
              <a:gd name="connsiteX14" fmla="*/ 2144960 w 3723546"/>
              <a:gd name="connsiteY14" fmla="*/ 0 h 5795027"/>
              <a:gd name="connsiteX15" fmla="*/ 2332832 w 3723546"/>
              <a:gd name="connsiteY15" fmla="*/ 164715 h 5795027"/>
              <a:gd name="connsiteX16" fmla="*/ 2976290 w 3723546"/>
              <a:gd name="connsiteY16" fmla="*/ 524033 h 5795027"/>
              <a:gd name="connsiteX0" fmla="*/ 2989878 w 2989878"/>
              <a:gd name="connsiteY0" fmla="*/ 5266109 h 5795027"/>
              <a:gd name="connsiteX1" fmla="*/ 2332829 w 2989878"/>
              <a:gd name="connsiteY1" fmla="*/ 5630311 h 5795027"/>
              <a:gd name="connsiteX2" fmla="*/ 2137940 w 2989878"/>
              <a:gd name="connsiteY2" fmla="*/ 5795027 h 5795027"/>
              <a:gd name="connsiteX3" fmla="*/ 1950069 w 2989878"/>
              <a:gd name="connsiteY3" fmla="*/ 5630311 h 5795027"/>
              <a:gd name="connsiteX4" fmla="*/ 559353 w 2989878"/>
              <a:gd name="connsiteY4" fmla="*/ 4939455 h 5795027"/>
              <a:gd name="connsiteX5" fmla="*/ 0 w 2989878"/>
              <a:gd name="connsiteY5" fmla="*/ 3746068 h 5795027"/>
              <a:gd name="connsiteX6" fmla="*/ 0 w 2989878"/>
              <a:gd name="connsiteY6" fmla="*/ 3441681 h 5795027"/>
              <a:gd name="connsiteX7" fmla="*/ 0 w 2989878"/>
              <a:gd name="connsiteY7" fmla="*/ 3042471 h 5795027"/>
              <a:gd name="connsiteX8" fmla="*/ 0 w 2989878"/>
              <a:gd name="connsiteY8" fmla="*/ 2752557 h 5795027"/>
              <a:gd name="connsiteX9" fmla="*/ 0 w 2989878"/>
              <a:gd name="connsiteY9" fmla="*/ 2231503 h 5795027"/>
              <a:gd name="connsiteX10" fmla="*/ 0 w 2989878"/>
              <a:gd name="connsiteY10" fmla="*/ 2048959 h 5795027"/>
              <a:gd name="connsiteX11" fmla="*/ 559354 w 2989878"/>
              <a:gd name="connsiteY11" fmla="*/ 855573 h 5795027"/>
              <a:gd name="connsiteX12" fmla="*/ 1950071 w 2989878"/>
              <a:gd name="connsiteY12" fmla="*/ 164715 h 5795027"/>
              <a:gd name="connsiteX13" fmla="*/ 2144960 w 2989878"/>
              <a:gd name="connsiteY13" fmla="*/ 0 h 5795027"/>
              <a:gd name="connsiteX14" fmla="*/ 2332832 w 2989878"/>
              <a:gd name="connsiteY14" fmla="*/ 164715 h 5795027"/>
              <a:gd name="connsiteX15" fmla="*/ 2976290 w 2989878"/>
              <a:gd name="connsiteY15" fmla="*/ 524033 h 5795027"/>
              <a:gd name="connsiteX0" fmla="*/ 2989878 w 2989878"/>
              <a:gd name="connsiteY0" fmla="*/ 5266109 h 5795027"/>
              <a:gd name="connsiteX1" fmla="*/ 2332829 w 2989878"/>
              <a:gd name="connsiteY1" fmla="*/ 5630311 h 5795027"/>
              <a:gd name="connsiteX2" fmla="*/ 2137940 w 2989878"/>
              <a:gd name="connsiteY2" fmla="*/ 5795027 h 5795027"/>
              <a:gd name="connsiteX3" fmla="*/ 1950069 w 2989878"/>
              <a:gd name="connsiteY3" fmla="*/ 5630311 h 5795027"/>
              <a:gd name="connsiteX4" fmla="*/ 559353 w 2989878"/>
              <a:gd name="connsiteY4" fmla="*/ 4939455 h 5795027"/>
              <a:gd name="connsiteX5" fmla="*/ 0 w 2989878"/>
              <a:gd name="connsiteY5" fmla="*/ 3746068 h 5795027"/>
              <a:gd name="connsiteX6" fmla="*/ 0 w 2989878"/>
              <a:gd name="connsiteY6" fmla="*/ 3441681 h 5795027"/>
              <a:gd name="connsiteX7" fmla="*/ 0 w 2989878"/>
              <a:gd name="connsiteY7" fmla="*/ 3042471 h 5795027"/>
              <a:gd name="connsiteX8" fmla="*/ 0 w 2989878"/>
              <a:gd name="connsiteY8" fmla="*/ 2752557 h 5795027"/>
              <a:gd name="connsiteX9" fmla="*/ 0 w 2989878"/>
              <a:gd name="connsiteY9" fmla="*/ 2231503 h 5795027"/>
              <a:gd name="connsiteX10" fmla="*/ 0 w 2989878"/>
              <a:gd name="connsiteY10" fmla="*/ 2048959 h 5795027"/>
              <a:gd name="connsiteX11" fmla="*/ 559354 w 2989878"/>
              <a:gd name="connsiteY11" fmla="*/ 855573 h 5795027"/>
              <a:gd name="connsiteX12" fmla="*/ 1950071 w 2989878"/>
              <a:gd name="connsiteY12" fmla="*/ 164715 h 5795027"/>
              <a:gd name="connsiteX13" fmla="*/ 2144960 w 2989878"/>
              <a:gd name="connsiteY13" fmla="*/ 0 h 5795027"/>
              <a:gd name="connsiteX14" fmla="*/ 2332832 w 2989878"/>
              <a:gd name="connsiteY14" fmla="*/ 164715 h 5795027"/>
              <a:gd name="connsiteX15" fmla="*/ 2976290 w 2989878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6290" h="5795027">
                <a:moveTo>
                  <a:pt x="2955049" y="5266109"/>
                </a:moveTo>
                <a:cubicBezTo>
                  <a:pt x="2737194" y="5332489"/>
                  <a:pt x="2474819" y="554215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lnTo>
                  <a:pt x="2144960" y="0"/>
                </a:lnTo>
                <a:lnTo>
                  <a:pt x="2332832" y="164715"/>
                </a:lnTo>
                <a:cubicBezTo>
                  <a:pt x="2471387" y="252054"/>
                  <a:pt x="2744504" y="408890"/>
                  <a:pt x="2976290" y="524033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66BA2F-0910-C446-805B-6DADE05D1481}"/>
              </a:ext>
            </a:extLst>
          </p:cNvPr>
          <p:cNvSpPr txBox="1"/>
          <p:nvPr/>
        </p:nvSpPr>
        <p:spPr>
          <a:xfrm>
            <a:off x="9771526" y="630509"/>
            <a:ext cx="1360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Grazie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2B8E96C-5F85-554B-8DAE-D99A5FFD7FFC}"/>
              </a:ext>
            </a:extLst>
          </p:cNvPr>
          <p:cNvSpPr txBox="1"/>
          <p:nvPr/>
        </p:nvSpPr>
        <p:spPr>
          <a:xfrm>
            <a:off x="11010341" y="3100233"/>
            <a:ext cx="1132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PROF.</a:t>
            </a:r>
          </a:p>
        </p:txBody>
      </p:sp>
      <p:sp>
        <p:nvSpPr>
          <p:cNvPr id="4" name="AutoShape 2" descr="May be an image of one or more people and indoor">
            <a:extLst>
              <a:ext uri="{FF2B5EF4-FFF2-40B4-BE49-F238E27FC236}">
                <a16:creationId xmlns:a16="http://schemas.microsoft.com/office/drawing/2014/main" id="{38B6D8A3-3595-654F-ACD2-CA084B4E76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4" descr="May be an image of one or more people and indoor">
            <a:extLst>
              <a:ext uri="{FF2B5EF4-FFF2-40B4-BE49-F238E27FC236}">
                <a16:creationId xmlns:a16="http://schemas.microsoft.com/office/drawing/2014/main" id="{E49DBD7D-7851-0F4F-BD2C-A5677376E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4" name="AutoShape 8" descr="May be an image of one or more people and indoor">
            <a:extLst>
              <a:ext uri="{FF2B5EF4-FFF2-40B4-BE49-F238E27FC236}">
                <a16:creationId xmlns:a16="http://schemas.microsoft.com/office/drawing/2014/main" id="{F1AB216A-5F71-1346-978D-A0A0E9E66A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AutoShape 2" descr="May be an image of one or more people, people standing and indoor">
            <a:extLst>
              <a:ext uri="{FF2B5EF4-FFF2-40B4-BE49-F238E27FC236}">
                <a16:creationId xmlns:a16="http://schemas.microsoft.com/office/drawing/2014/main" id="{CB63984F-9FBF-214E-839E-B92958F1BE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AutoShape 2" descr="No photo description available.">
            <a:extLst>
              <a:ext uri="{FF2B5EF4-FFF2-40B4-BE49-F238E27FC236}">
                <a16:creationId xmlns:a16="http://schemas.microsoft.com/office/drawing/2014/main" id="{B477269F-292E-3A4D-8962-1D70895927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26" name="Picture 2" descr="Emirates News Agency - ADP signs MoU with University of Rome Tor Vergata">
            <a:extLst>
              <a:ext uri="{FF2B5EF4-FFF2-40B4-BE49-F238E27FC236}">
                <a16:creationId xmlns:a16="http://schemas.microsoft.com/office/drawing/2014/main" id="{1D3A7530-5373-4983-74C9-886872113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51" y="505077"/>
            <a:ext cx="9018644" cy="565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208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7C80B9C-CCB9-42D2-B7D6-BDA09F3EA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3EA80D9-EC99-4C94-ABB8-7762505E3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26904" y="2026"/>
            <a:ext cx="2249810" cy="2294745"/>
          </a:xfrm>
          <a:custGeom>
            <a:avLst/>
            <a:gdLst>
              <a:gd name="connsiteX0" fmla="*/ 49162 w 2249810"/>
              <a:gd name="connsiteY0" fmla="*/ 0 h 2294745"/>
              <a:gd name="connsiteX1" fmla="*/ 2200648 w 2249810"/>
              <a:gd name="connsiteY1" fmla="*/ 0 h 2294745"/>
              <a:gd name="connsiteX2" fmla="*/ 2210105 w 2249810"/>
              <a:gd name="connsiteY2" fmla="*/ 23601 h 2294745"/>
              <a:gd name="connsiteX3" fmla="*/ 2249810 w 2249810"/>
              <a:gd name="connsiteY3" fmla="*/ 326934 h 2294745"/>
              <a:gd name="connsiteX4" fmla="*/ 2249810 w 2249810"/>
              <a:gd name="connsiteY4" fmla="*/ 422824 h 2294745"/>
              <a:gd name="connsiteX5" fmla="*/ 2249810 w 2249810"/>
              <a:gd name="connsiteY5" fmla="*/ 696534 h 2294745"/>
              <a:gd name="connsiteX6" fmla="*/ 2249810 w 2249810"/>
              <a:gd name="connsiteY6" fmla="*/ 848826 h 2294745"/>
              <a:gd name="connsiteX7" fmla="*/ 2249810 w 2249810"/>
              <a:gd name="connsiteY7" fmla="*/ 1058531 h 2294745"/>
              <a:gd name="connsiteX8" fmla="*/ 2249810 w 2249810"/>
              <a:gd name="connsiteY8" fmla="*/ 1218426 h 2294745"/>
              <a:gd name="connsiteX9" fmla="*/ 1955981 w 2249810"/>
              <a:gd name="connsiteY9" fmla="*/ 1845313 h 2294745"/>
              <a:gd name="connsiteX10" fmla="*/ 1225437 w 2249810"/>
              <a:gd name="connsiteY10" fmla="*/ 2208220 h 2294745"/>
              <a:gd name="connsiteX11" fmla="*/ 1123061 w 2249810"/>
              <a:gd name="connsiteY11" fmla="*/ 2294745 h 2294745"/>
              <a:gd name="connsiteX12" fmla="*/ 1024372 w 2249810"/>
              <a:gd name="connsiteY12" fmla="*/ 2208220 h 2294745"/>
              <a:gd name="connsiteX13" fmla="*/ 293828 w 2249810"/>
              <a:gd name="connsiteY13" fmla="*/ 1845313 h 2294745"/>
              <a:gd name="connsiteX14" fmla="*/ 0 w 2249810"/>
              <a:gd name="connsiteY14" fmla="*/ 1218426 h 2294745"/>
              <a:gd name="connsiteX15" fmla="*/ 0 w 2249810"/>
              <a:gd name="connsiteY15" fmla="*/ 1058531 h 2294745"/>
              <a:gd name="connsiteX16" fmla="*/ 0 w 2249810"/>
              <a:gd name="connsiteY16" fmla="*/ 848826 h 2294745"/>
              <a:gd name="connsiteX17" fmla="*/ 0 w 2249810"/>
              <a:gd name="connsiteY17" fmla="*/ 696534 h 2294745"/>
              <a:gd name="connsiteX18" fmla="*/ 0 w 2249810"/>
              <a:gd name="connsiteY18" fmla="*/ 422824 h 2294745"/>
              <a:gd name="connsiteX19" fmla="*/ 0 w 2249810"/>
              <a:gd name="connsiteY19" fmla="*/ 326934 h 2294745"/>
              <a:gd name="connsiteX20" fmla="*/ 39705 w 2249810"/>
              <a:gd name="connsiteY20" fmla="*/ 23601 h 229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49810" h="2294745">
                <a:moveTo>
                  <a:pt x="49162" y="0"/>
                </a:moveTo>
                <a:lnTo>
                  <a:pt x="2200648" y="0"/>
                </a:lnTo>
                <a:lnTo>
                  <a:pt x="2210105" y="23601"/>
                </a:lnTo>
                <a:cubicBezTo>
                  <a:pt x="2236898" y="106934"/>
                  <a:pt x="2249810" y="205568"/>
                  <a:pt x="2249810" y="326934"/>
                </a:cubicBezTo>
                <a:lnTo>
                  <a:pt x="2249810" y="422824"/>
                </a:lnTo>
                <a:lnTo>
                  <a:pt x="2249810" y="696534"/>
                </a:lnTo>
                <a:lnTo>
                  <a:pt x="2249810" y="848826"/>
                </a:lnTo>
                <a:lnTo>
                  <a:pt x="2249810" y="1058531"/>
                </a:lnTo>
                <a:lnTo>
                  <a:pt x="2249810" y="1218426"/>
                </a:lnTo>
                <a:cubicBezTo>
                  <a:pt x="2249810" y="1542068"/>
                  <a:pt x="2157989" y="1704061"/>
                  <a:pt x="1955981" y="1845313"/>
                </a:cubicBezTo>
                <a:cubicBezTo>
                  <a:pt x="1745898" y="1967026"/>
                  <a:pt x="1470144" y="2019115"/>
                  <a:pt x="1225437" y="2208220"/>
                </a:cubicBezTo>
                <a:lnTo>
                  <a:pt x="1123061" y="2294745"/>
                </a:lnTo>
                <a:lnTo>
                  <a:pt x="1024372" y="2208220"/>
                </a:lnTo>
                <a:cubicBezTo>
                  <a:pt x="779664" y="2019115"/>
                  <a:pt x="503910" y="1967026"/>
                  <a:pt x="293828" y="1845313"/>
                </a:cubicBezTo>
                <a:cubicBezTo>
                  <a:pt x="91820" y="1704061"/>
                  <a:pt x="0" y="1542068"/>
                  <a:pt x="0" y="1218426"/>
                </a:cubicBezTo>
                <a:lnTo>
                  <a:pt x="0" y="1058531"/>
                </a:lnTo>
                <a:lnTo>
                  <a:pt x="0" y="848826"/>
                </a:lnTo>
                <a:lnTo>
                  <a:pt x="0" y="696534"/>
                </a:lnTo>
                <a:lnTo>
                  <a:pt x="0" y="422824"/>
                </a:lnTo>
                <a:lnTo>
                  <a:pt x="0" y="326934"/>
                </a:lnTo>
                <a:cubicBezTo>
                  <a:pt x="0" y="205568"/>
                  <a:pt x="12912" y="106934"/>
                  <a:pt x="39705" y="23601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918B527-C081-4529-B0DA-36A5DF890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97154" y="1907348"/>
            <a:ext cx="1594846" cy="3044131"/>
          </a:xfrm>
          <a:custGeom>
            <a:avLst/>
            <a:gdLst>
              <a:gd name="connsiteX0" fmla="*/ 1126749 w 1594846"/>
              <a:gd name="connsiteY0" fmla="*/ 0 h 3044131"/>
              <a:gd name="connsiteX1" fmla="*/ 1225438 w 1594846"/>
              <a:gd name="connsiteY1" fmla="*/ 86525 h 3044131"/>
              <a:gd name="connsiteX2" fmla="*/ 1413279 w 1594846"/>
              <a:gd name="connsiteY2" fmla="*/ 205892 h 3044131"/>
              <a:gd name="connsiteX3" fmla="*/ 1594846 w 1594846"/>
              <a:gd name="connsiteY3" fmla="*/ 289191 h 3044131"/>
              <a:gd name="connsiteX4" fmla="*/ 1594846 w 1594846"/>
              <a:gd name="connsiteY4" fmla="*/ 2754939 h 3044131"/>
              <a:gd name="connsiteX5" fmla="*/ 1413277 w 1594846"/>
              <a:gd name="connsiteY5" fmla="*/ 2838239 h 3044131"/>
              <a:gd name="connsiteX6" fmla="*/ 1225436 w 1594846"/>
              <a:gd name="connsiteY6" fmla="*/ 2957606 h 3044131"/>
              <a:gd name="connsiteX7" fmla="*/ 1123061 w 1594846"/>
              <a:gd name="connsiteY7" fmla="*/ 3044131 h 3044131"/>
              <a:gd name="connsiteX8" fmla="*/ 1024372 w 1594846"/>
              <a:gd name="connsiteY8" fmla="*/ 2957606 h 3044131"/>
              <a:gd name="connsiteX9" fmla="*/ 293828 w 1594846"/>
              <a:gd name="connsiteY9" fmla="*/ 2594699 h 3044131"/>
              <a:gd name="connsiteX10" fmla="*/ 0 w 1594846"/>
              <a:gd name="connsiteY10" fmla="*/ 1967812 h 3044131"/>
              <a:gd name="connsiteX11" fmla="*/ 0 w 1594846"/>
              <a:gd name="connsiteY11" fmla="*/ 1807917 h 3044131"/>
              <a:gd name="connsiteX12" fmla="*/ 0 w 1594846"/>
              <a:gd name="connsiteY12" fmla="*/ 1598212 h 3044131"/>
              <a:gd name="connsiteX13" fmla="*/ 0 w 1594846"/>
              <a:gd name="connsiteY13" fmla="*/ 1445920 h 3044131"/>
              <a:gd name="connsiteX14" fmla="*/ 0 w 1594846"/>
              <a:gd name="connsiteY14" fmla="*/ 1172210 h 3044131"/>
              <a:gd name="connsiteX15" fmla="*/ 0 w 1594846"/>
              <a:gd name="connsiteY15" fmla="*/ 1076320 h 3044131"/>
              <a:gd name="connsiteX16" fmla="*/ 293829 w 1594846"/>
              <a:gd name="connsiteY16" fmla="*/ 449433 h 3044131"/>
              <a:gd name="connsiteX17" fmla="*/ 1024374 w 1594846"/>
              <a:gd name="connsiteY17" fmla="*/ 86525 h 304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94846" h="3044131">
                <a:moveTo>
                  <a:pt x="1126749" y="0"/>
                </a:moveTo>
                <a:lnTo>
                  <a:pt x="1225438" y="86525"/>
                </a:lnTo>
                <a:cubicBezTo>
                  <a:pt x="1286615" y="133801"/>
                  <a:pt x="1349732" y="172514"/>
                  <a:pt x="1413279" y="205892"/>
                </a:cubicBezTo>
                <a:lnTo>
                  <a:pt x="1594846" y="289191"/>
                </a:lnTo>
                <a:lnTo>
                  <a:pt x="1594846" y="2754939"/>
                </a:lnTo>
                <a:lnTo>
                  <a:pt x="1413277" y="2838239"/>
                </a:lnTo>
                <a:cubicBezTo>
                  <a:pt x="1349730" y="2871617"/>
                  <a:pt x="1286613" y="2910330"/>
                  <a:pt x="1225436" y="2957606"/>
                </a:cubicBezTo>
                <a:lnTo>
                  <a:pt x="1123061" y="3044131"/>
                </a:lnTo>
                <a:lnTo>
                  <a:pt x="1024372" y="2957606"/>
                </a:lnTo>
                <a:cubicBezTo>
                  <a:pt x="779664" y="2768501"/>
                  <a:pt x="503910" y="2716412"/>
                  <a:pt x="293828" y="2594699"/>
                </a:cubicBezTo>
                <a:cubicBezTo>
                  <a:pt x="91820" y="2453447"/>
                  <a:pt x="0" y="2291454"/>
                  <a:pt x="0" y="1967812"/>
                </a:cubicBezTo>
                <a:lnTo>
                  <a:pt x="0" y="1807917"/>
                </a:lnTo>
                <a:lnTo>
                  <a:pt x="0" y="1598212"/>
                </a:lnTo>
                <a:lnTo>
                  <a:pt x="0" y="1445920"/>
                </a:lnTo>
                <a:lnTo>
                  <a:pt x="0" y="1172210"/>
                </a:lnTo>
                <a:lnTo>
                  <a:pt x="0" y="1076320"/>
                </a:lnTo>
                <a:cubicBezTo>
                  <a:pt x="0" y="752678"/>
                  <a:pt x="91821" y="590684"/>
                  <a:pt x="293829" y="449433"/>
                </a:cubicBezTo>
                <a:cubicBezTo>
                  <a:pt x="503912" y="327719"/>
                  <a:pt x="779665" y="275630"/>
                  <a:pt x="1024374" y="86525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C95395D-578F-4882-9B5C-4B27682FF1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65700" y="7622"/>
            <a:ext cx="2372219" cy="2371961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4282900 w 4447989"/>
              <a:gd name="connsiteY0" fmla="*/ 2048959 h 5795027"/>
              <a:gd name="connsiteX1" fmla="*/ 4282900 w 4447989"/>
              <a:gd name="connsiteY1" fmla="*/ 2231503 h 5795027"/>
              <a:gd name="connsiteX2" fmla="*/ 4282900 w 4447989"/>
              <a:gd name="connsiteY2" fmla="*/ 2752557 h 5795027"/>
              <a:gd name="connsiteX3" fmla="*/ 4282900 w 4447989"/>
              <a:gd name="connsiteY3" fmla="*/ 3042471 h 5795027"/>
              <a:gd name="connsiteX4" fmla="*/ 4282900 w 4447989"/>
              <a:gd name="connsiteY4" fmla="*/ 3441681 h 5795027"/>
              <a:gd name="connsiteX5" fmla="*/ 4282900 w 4447989"/>
              <a:gd name="connsiteY5" fmla="*/ 3746068 h 5795027"/>
              <a:gd name="connsiteX6" fmla="*/ 3723546 w 4447989"/>
              <a:gd name="connsiteY6" fmla="*/ 4939455 h 5795027"/>
              <a:gd name="connsiteX7" fmla="*/ 2332829 w 4447989"/>
              <a:gd name="connsiteY7" fmla="*/ 5630311 h 5795027"/>
              <a:gd name="connsiteX8" fmla="*/ 2137940 w 4447989"/>
              <a:gd name="connsiteY8" fmla="*/ 5795027 h 5795027"/>
              <a:gd name="connsiteX9" fmla="*/ 1950069 w 4447989"/>
              <a:gd name="connsiteY9" fmla="*/ 5630311 h 5795027"/>
              <a:gd name="connsiteX10" fmla="*/ 559353 w 4447989"/>
              <a:gd name="connsiteY10" fmla="*/ 4939455 h 5795027"/>
              <a:gd name="connsiteX11" fmla="*/ 0 w 4447989"/>
              <a:gd name="connsiteY11" fmla="*/ 3746068 h 5795027"/>
              <a:gd name="connsiteX12" fmla="*/ 0 w 4447989"/>
              <a:gd name="connsiteY12" fmla="*/ 3441681 h 5795027"/>
              <a:gd name="connsiteX13" fmla="*/ 0 w 4447989"/>
              <a:gd name="connsiteY13" fmla="*/ 3042471 h 5795027"/>
              <a:gd name="connsiteX14" fmla="*/ 0 w 4447989"/>
              <a:gd name="connsiteY14" fmla="*/ 2752557 h 5795027"/>
              <a:gd name="connsiteX15" fmla="*/ 0 w 4447989"/>
              <a:gd name="connsiteY15" fmla="*/ 2231503 h 5795027"/>
              <a:gd name="connsiteX16" fmla="*/ 0 w 4447989"/>
              <a:gd name="connsiteY16" fmla="*/ 2048959 h 5795027"/>
              <a:gd name="connsiteX17" fmla="*/ 559354 w 4447989"/>
              <a:gd name="connsiteY17" fmla="*/ 855573 h 5795027"/>
              <a:gd name="connsiteX18" fmla="*/ 1950071 w 4447989"/>
              <a:gd name="connsiteY18" fmla="*/ 164715 h 5795027"/>
              <a:gd name="connsiteX19" fmla="*/ 2144960 w 4447989"/>
              <a:gd name="connsiteY19" fmla="*/ 0 h 5795027"/>
              <a:gd name="connsiteX20" fmla="*/ 2332832 w 4447989"/>
              <a:gd name="connsiteY20" fmla="*/ 164715 h 5795027"/>
              <a:gd name="connsiteX21" fmla="*/ 3723546 w 4447989"/>
              <a:gd name="connsiteY21" fmla="*/ 855573 h 5795027"/>
              <a:gd name="connsiteX22" fmla="*/ 4447989 w 4447989"/>
              <a:gd name="connsiteY22" fmla="*/ 2214048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48071 w 4282900"/>
              <a:gd name="connsiteY0" fmla="*/ 1519558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48071 w 4292243"/>
              <a:gd name="connsiteY0" fmla="*/ 1519558 h 5795027"/>
              <a:gd name="connsiteX1" fmla="*/ 4282900 w 4292243"/>
              <a:gd name="connsiteY1" fmla="*/ 2231503 h 5795027"/>
              <a:gd name="connsiteX2" fmla="*/ 4282900 w 4292243"/>
              <a:gd name="connsiteY2" fmla="*/ 2752557 h 5795027"/>
              <a:gd name="connsiteX3" fmla="*/ 4282900 w 4292243"/>
              <a:gd name="connsiteY3" fmla="*/ 3042471 h 5795027"/>
              <a:gd name="connsiteX4" fmla="*/ 4282900 w 4292243"/>
              <a:gd name="connsiteY4" fmla="*/ 3441681 h 5795027"/>
              <a:gd name="connsiteX5" fmla="*/ 4282900 w 4292243"/>
              <a:gd name="connsiteY5" fmla="*/ 3746068 h 5795027"/>
              <a:gd name="connsiteX6" fmla="*/ 3723546 w 4292243"/>
              <a:gd name="connsiteY6" fmla="*/ 4939455 h 5795027"/>
              <a:gd name="connsiteX7" fmla="*/ 2332829 w 4292243"/>
              <a:gd name="connsiteY7" fmla="*/ 5630311 h 5795027"/>
              <a:gd name="connsiteX8" fmla="*/ 2137940 w 4292243"/>
              <a:gd name="connsiteY8" fmla="*/ 5795027 h 5795027"/>
              <a:gd name="connsiteX9" fmla="*/ 1950069 w 4292243"/>
              <a:gd name="connsiteY9" fmla="*/ 5630311 h 5795027"/>
              <a:gd name="connsiteX10" fmla="*/ 559353 w 4292243"/>
              <a:gd name="connsiteY10" fmla="*/ 4939455 h 5795027"/>
              <a:gd name="connsiteX11" fmla="*/ 0 w 4292243"/>
              <a:gd name="connsiteY11" fmla="*/ 3746068 h 5795027"/>
              <a:gd name="connsiteX12" fmla="*/ 0 w 4292243"/>
              <a:gd name="connsiteY12" fmla="*/ 3441681 h 5795027"/>
              <a:gd name="connsiteX13" fmla="*/ 0 w 4292243"/>
              <a:gd name="connsiteY13" fmla="*/ 3042471 h 5795027"/>
              <a:gd name="connsiteX14" fmla="*/ 0 w 4292243"/>
              <a:gd name="connsiteY14" fmla="*/ 2752557 h 5795027"/>
              <a:gd name="connsiteX15" fmla="*/ 0 w 4292243"/>
              <a:gd name="connsiteY15" fmla="*/ 2231503 h 5795027"/>
              <a:gd name="connsiteX16" fmla="*/ 0 w 4292243"/>
              <a:gd name="connsiteY16" fmla="*/ 2048959 h 5795027"/>
              <a:gd name="connsiteX17" fmla="*/ 559354 w 4292243"/>
              <a:gd name="connsiteY17" fmla="*/ 855573 h 5795027"/>
              <a:gd name="connsiteX18" fmla="*/ 1950071 w 4292243"/>
              <a:gd name="connsiteY18" fmla="*/ 164715 h 5795027"/>
              <a:gd name="connsiteX19" fmla="*/ 2144960 w 4292243"/>
              <a:gd name="connsiteY19" fmla="*/ 0 h 5795027"/>
              <a:gd name="connsiteX20" fmla="*/ 2332832 w 4292243"/>
              <a:gd name="connsiteY20" fmla="*/ 164715 h 5795027"/>
              <a:gd name="connsiteX21" fmla="*/ 3723546 w 4292243"/>
              <a:gd name="connsiteY21" fmla="*/ 855573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2144960 w 4282900"/>
              <a:gd name="connsiteY18" fmla="*/ 0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64279 w 4282900"/>
              <a:gd name="connsiteY17" fmla="*/ 1516418 h 5795027"/>
              <a:gd name="connsiteX18" fmla="*/ 559354 w 4282900"/>
              <a:gd name="connsiteY18" fmla="*/ 855573 h 5795027"/>
              <a:gd name="connsiteX19" fmla="*/ 2144960 w 4282900"/>
              <a:gd name="connsiteY19" fmla="*/ 0 h 5795027"/>
              <a:gd name="connsiteX0" fmla="*/ 4213242 w 4282900"/>
              <a:gd name="connsiteY0" fmla="*/ 657020 h 4939454"/>
              <a:gd name="connsiteX1" fmla="*/ 4282900 w 4282900"/>
              <a:gd name="connsiteY1" fmla="*/ 1375930 h 4939454"/>
              <a:gd name="connsiteX2" fmla="*/ 4282900 w 4282900"/>
              <a:gd name="connsiteY2" fmla="*/ 1896984 h 4939454"/>
              <a:gd name="connsiteX3" fmla="*/ 4282900 w 4282900"/>
              <a:gd name="connsiteY3" fmla="*/ 2186898 h 4939454"/>
              <a:gd name="connsiteX4" fmla="*/ 4282900 w 4282900"/>
              <a:gd name="connsiteY4" fmla="*/ 2586108 h 4939454"/>
              <a:gd name="connsiteX5" fmla="*/ 4282900 w 4282900"/>
              <a:gd name="connsiteY5" fmla="*/ 2890495 h 4939454"/>
              <a:gd name="connsiteX6" fmla="*/ 3723546 w 4282900"/>
              <a:gd name="connsiteY6" fmla="*/ 4083882 h 4939454"/>
              <a:gd name="connsiteX7" fmla="*/ 2332829 w 4282900"/>
              <a:gd name="connsiteY7" fmla="*/ 4774738 h 4939454"/>
              <a:gd name="connsiteX8" fmla="*/ 2137940 w 4282900"/>
              <a:gd name="connsiteY8" fmla="*/ 4939454 h 4939454"/>
              <a:gd name="connsiteX9" fmla="*/ 1950069 w 4282900"/>
              <a:gd name="connsiteY9" fmla="*/ 4774738 h 4939454"/>
              <a:gd name="connsiteX10" fmla="*/ 559353 w 4282900"/>
              <a:gd name="connsiteY10" fmla="*/ 4083882 h 4939454"/>
              <a:gd name="connsiteX11" fmla="*/ 0 w 4282900"/>
              <a:gd name="connsiteY11" fmla="*/ 2890495 h 4939454"/>
              <a:gd name="connsiteX12" fmla="*/ 0 w 4282900"/>
              <a:gd name="connsiteY12" fmla="*/ 2586108 h 4939454"/>
              <a:gd name="connsiteX13" fmla="*/ 0 w 4282900"/>
              <a:gd name="connsiteY13" fmla="*/ 2186898 h 4939454"/>
              <a:gd name="connsiteX14" fmla="*/ 0 w 4282900"/>
              <a:gd name="connsiteY14" fmla="*/ 1896984 h 4939454"/>
              <a:gd name="connsiteX15" fmla="*/ 0 w 4282900"/>
              <a:gd name="connsiteY15" fmla="*/ 1375930 h 4939454"/>
              <a:gd name="connsiteX16" fmla="*/ 0 w 4282900"/>
              <a:gd name="connsiteY16" fmla="*/ 1193386 h 4939454"/>
              <a:gd name="connsiteX17" fmla="*/ 64279 w 4282900"/>
              <a:gd name="connsiteY17" fmla="*/ 660845 h 4939454"/>
              <a:gd name="connsiteX18" fmla="*/ 559354 w 4282900"/>
              <a:gd name="connsiteY18" fmla="*/ 0 h 4939454"/>
              <a:gd name="connsiteX0" fmla="*/ 4213242 w 4282900"/>
              <a:gd name="connsiteY0" fmla="*/ 0 h 4282434"/>
              <a:gd name="connsiteX1" fmla="*/ 4282900 w 4282900"/>
              <a:gd name="connsiteY1" fmla="*/ 718910 h 4282434"/>
              <a:gd name="connsiteX2" fmla="*/ 4282900 w 4282900"/>
              <a:gd name="connsiteY2" fmla="*/ 1239964 h 4282434"/>
              <a:gd name="connsiteX3" fmla="*/ 4282900 w 4282900"/>
              <a:gd name="connsiteY3" fmla="*/ 1529878 h 4282434"/>
              <a:gd name="connsiteX4" fmla="*/ 4282900 w 4282900"/>
              <a:gd name="connsiteY4" fmla="*/ 1929088 h 4282434"/>
              <a:gd name="connsiteX5" fmla="*/ 4282900 w 4282900"/>
              <a:gd name="connsiteY5" fmla="*/ 2233475 h 4282434"/>
              <a:gd name="connsiteX6" fmla="*/ 3723546 w 4282900"/>
              <a:gd name="connsiteY6" fmla="*/ 3426862 h 4282434"/>
              <a:gd name="connsiteX7" fmla="*/ 2332829 w 4282900"/>
              <a:gd name="connsiteY7" fmla="*/ 4117718 h 4282434"/>
              <a:gd name="connsiteX8" fmla="*/ 2137940 w 4282900"/>
              <a:gd name="connsiteY8" fmla="*/ 4282434 h 4282434"/>
              <a:gd name="connsiteX9" fmla="*/ 1950069 w 4282900"/>
              <a:gd name="connsiteY9" fmla="*/ 4117718 h 4282434"/>
              <a:gd name="connsiteX10" fmla="*/ 559353 w 4282900"/>
              <a:gd name="connsiteY10" fmla="*/ 3426862 h 4282434"/>
              <a:gd name="connsiteX11" fmla="*/ 0 w 4282900"/>
              <a:gd name="connsiteY11" fmla="*/ 2233475 h 4282434"/>
              <a:gd name="connsiteX12" fmla="*/ 0 w 4282900"/>
              <a:gd name="connsiteY12" fmla="*/ 1929088 h 4282434"/>
              <a:gd name="connsiteX13" fmla="*/ 0 w 4282900"/>
              <a:gd name="connsiteY13" fmla="*/ 1529878 h 4282434"/>
              <a:gd name="connsiteX14" fmla="*/ 0 w 4282900"/>
              <a:gd name="connsiteY14" fmla="*/ 1239964 h 4282434"/>
              <a:gd name="connsiteX15" fmla="*/ 0 w 4282900"/>
              <a:gd name="connsiteY15" fmla="*/ 718910 h 4282434"/>
              <a:gd name="connsiteX16" fmla="*/ 0 w 4282900"/>
              <a:gd name="connsiteY16" fmla="*/ 536366 h 4282434"/>
              <a:gd name="connsiteX17" fmla="*/ 64279 w 4282900"/>
              <a:gd name="connsiteY17" fmla="*/ 3825 h 4282434"/>
              <a:gd name="connsiteX0" fmla="*/ 4213242 w 4282900"/>
              <a:gd name="connsiteY0" fmla="*/ 0 h 4282434"/>
              <a:gd name="connsiteX1" fmla="*/ 4282900 w 4282900"/>
              <a:gd name="connsiteY1" fmla="*/ 718910 h 4282434"/>
              <a:gd name="connsiteX2" fmla="*/ 4282900 w 4282900"/>
              <a:gd name="connsiteY2" fmla="*/ 1239964 h 4282434"/>
              <a:gd name="connsiteX3" fmla="*/ 4282900 w 4282900"/>
              <a:gd name="connsiteY3" fmla="*/ 1529878 h 4282434"/>
              <a:gd name="connsiteX4" fmla="*/ 4282900 w 4282900"/>
              <a:gd name="connsiteY4" fmla="*/ 1929088 h 4282434"/>
              <a:gd name="connsiteX5" fmla="*/ 4282900 w 4282900"/>
              <a:gd name="connsiteY5" fmla="*/ 2233475 h 4282434"/>
              <a:gd name="connsiteX6" fmla="*/ 3723546 w 4282900"/>
              <a:gd name="connsiteY6" fmla="*/ 3426862 h 4282434"/>
              <a:gd name="connsiteX7" fmla="*/ 2332829 w 4282900"/>
              <a:gd name="connsiteY7" fmla="*/ 4117718 h 4282434"/>
              <a:gd name="connsiteX8" fmla="*/ 2137940 w 4282900"/>
              <a:gd name="connsiteY8" fmla="*/ 4282434 h 4282434"/>
              <a:gd name="connsiteX9" fmla="*/ 1950069 w 4282900"/>
              <a:gd name="connsiteY9" fmla="*/ 4117718 h 4282434"/>
              <a:gd name="connsiteX10" fmla="*/ 559353 w 4282900"/>
              <a:gd name="connsiteY10" fmla="*/ 3426862 h 4282434"/>
              <a:gd name="connsiteX11" fmla="*/ 0 w 4282900"/>
              <a:gd name="connsiteY11" fmla="*/ 2233475 h 4282434"/>
              <a:gd name="connsiteX12" fmla="*/ 0 w 4282900"/>
              <a:gd name="connsiteY12" fmla="*/ 1929088 h 4282434"/>
              <a:gd name="connsiteX13" fmla="*/ 0 w 4282900"/>
              <a:gd name="connsiteY13" fmla="*/ 1529878 h 4282434"/>
              <a:gd name="connsiteX14" fmla="*/ 0 w 4282900"/>
              <a:gd name="connsiteY14" fmla="*/ 1239964 h 4282434"/>
              <a:gd name="connsiteX15" fmla="*/ 0 w 4282900"/>
              <a:gd name="connsiteY15" fmla="*/ 718910 h 4282434"/>
              <a:gd name="connsiteX16" fmla="*/ 0 w 4282900"/>
              <a:gd name="connsiteY16" fmla="*/ 536366 h 4282434"/>
              <a:gd name="connsiteX17" fmla="*/ 64279 w 4282900"/>
              <a:gd name="connsiteY17" fmla="*/ 3825 h 428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282900" h="4282434">
                <a:moveTo>
                  <a:pt x="4213242" y="0"/>
                </a:moveTo>
                <a:cubicBezTo>
                  <a:pt x="4294511" y="306972"/>
                  <a:pt x="4271290" y="481595"/>
                  <a:pt x="4282900" y="718910"/>
                </a:cubicBezTo>
                <a:lnTo>
                  <a:pt x="4282900" y="1239964"/>
                </a:lnTo>
                <a:lnTo>
                  <a:pt x="4282900" y="1529878"/>
                </a:lnTo>
                <a:lnTo>
                  <a:pt x="4282900" y="1929088"/>
                </a:lnTo>
                <a:lnTo>
                  <a:pt x="4282900" y="2233475"/>
                </a:lnTo>
                <a:cubicBezTo>
                  <a:pt x="4282900" y="2849584"/>
                  <a:pt x="4108103" y="3157966"/>
                  <a:pt x="3723546" y="3426862"/>
                </a:cubicBezTo>
                <a:cubicBezTo>
                  <a:pt x="3323617" y="3658565"/>
                  <a:pt x="2798672" y="3757725"/>
                  <a:pt x="2332829" y="4117718"/>
                </a:cubicBezTo>
                <a:lnTo>
                  <a:pt x="2137940" y="4282434"/>
                </a:lnTo>
                <a:lnTo>
                  <a:pt x="1950069" y="4117718"/>
                </a:lnTo>
                <a:cubicBezTo>
                  <a:pt x="1484225" y="3757725"/>
                  <a:pt x="959280" y="3658565"/>
                  <a:pt x="559353" y="3426862"/>
                </a:cubicBezTo>
                <a:cubicBezTo>
                  <a:pt x="174796" y="3157966"/>
                  <a:pt x="0" y="2849584"/>
                  <a:pt x="0" y="2233475"/>
                </a:cubicBezTo>
                <a:lnTo>
                  <a:pt x="0" y="1929088"/>
                </a:lnTo>
                <a:lnTo>
                  <a:pt x="0" y="1529878"/>
                </a:lnTo>
                <a:lnTo>
                  <a:pt x="0" y="1239964"/>
                </a:lnTo>
                <a:lnTo>
                  <a:pt x="0" y="718910"/>
                </a:lnTo>
                <a:lnTo>
                  <a:pt x="0" y="536366"/>
                </a:lnTo>
                <a:cubicBezTo>
                  <a:pt x="10713" y="417185"/>
                  <a:pt x="19813" y="133066"/>
                  <a:pt x="64279" y="3825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F0C88DB-0324-4DA7-A5E8-8A9C7D7C5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36649" y="1823190"/>
            <a:ext cx="1648512" cy="3209758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2976290 w 4282900"/>
              <a:gd name="connsiteY2" fmla="*/ 524033 h 5795027"/>
              <a:gd name="connsiteX3" fmla="*/ 3723546 w 4282900"/>
              <a:gd name="connsiteY3" fmla="*/ 855573 h 5795027"/>
              <a:gd name="connsiteX4" fmla="*/ 4282900 w 4282900"/>
              <a:gd name="connsiteY4" fmla="*/ 2048959 h 5795027"/>
              <a:gd name="connsiteX5" fmla="*/ 4282900 w 4282900"/>
              <a:gd name="connsiteY5" fmla="*/ 2231503 h 5795027"/>
              <a:gd name="connsiteX6" fmla="*/ 4282900 w 4282900"/>
              <a:gd name="connsiteY6" fmla="*/ 2752557 h 5795027"/>
              <a:gd name="connsiteX7" fmla="*/ 4282900 w 4282900"/>
              <a:gd name="connsiteY7" fmla="*/ 3042471 h 5795027"/>
              <a:gd name="connsiteX8" fmla="*/ 4282900 w 4282900"/>
              <a:gd name="connsiteY8" fmla="*/ 3441681 h 5795027"/>
              <a:gd name="connsiteX9" fmla="*/ 4282900 w 4282900"/>
              <a:gd name="connsiteY9" fmla="*/ 3746068 h 5795027"/>
              <a:gd name="connsiteX10" fmla="*/ 3723546 w 4282900"/>
              <a:gd name="connsiteY10" fmla="*/ 4939455 h 5795027"/>
              <a:gd name="connsiteX11" fmla="*/ 2332829 w 4282900"/>
              <a:gd name="connsiteY11" fmla="*/ 5630311 h 5795027"/>
              <a:gd name="connsiteX12" fmla="*/ 2137940 w 4282900"/>
              <a:gd name="connsiteY12" fmla="*/ 5795027 h 5795027"/>
              <a:gd name="connsiteX13" fmla="*/ 1950069 w 4282900"/>
              <a:gd name="connsiteY13" fmla="*/ 5630311 h 5795027"/>
              <a:gd name="connsiteX14" fmla="*/ 559353 w 4282900"/>
              <a:gd name="connsiteY14" fmla="*/ 4939455 h 5795027"/>
              <a:gd name="connsiteX15" fmla="*/ 0 w 4282900"/>
              <a:gd name="connsiteY15" fmla="*/ 3746068 h 5795027"/>
              <a:gd name="connsiteX16" fmla="*/ 0 w 4282900"/>
              <a:gd name="connsiteY16" fmla="*/ 3441681 h 5795027"/>
              <a:gd name="connsiteX17" fmla="*/ 0 w 4282900"/>
              <a:gd name="connsiteY17" fmla="*/ 3042471 h 5795027"/>
              <a:gd name="connsiteX18" fmla="*/ 0 w 4282900"/>
              <a:gd name="connsiteY18" fmla="*/ 2752557 h 5795027"/>
              <a:gd name="connsiteX19" fmla="*/ 0 w 4282900"/>
              <a:gd name="connsiteY19" fmla="*/ 2231503 h 5795027"/>
              <a:gd name="connsiteX20" fmla="*/ 0 w 4282900"/>
              <a:gd name="connsiteY20" fmla="*/ 2048959 h 5795027"/>
              <a:gd name="connsiteX21" fmla="*/ 559354 w 4282900"/>
              <a:gd name="connsiteY21" fmla="*/ 855573 h 5795027"/>
              <a:gd name="connsiteX22" fmla="*/ 1950071 w 4282900"/>
              <a:gd name="connsiteY22" fmla="*/ 164715 h 5795027"/>
              <a:gd name="connsiteX23" fmla="*/ 2144960 w 4282900"/>
              <a:gd name="connsiteY23" fmla="*/ 0 h 5795027"/>
              <a:gd name="connsiteX0" fmla="*/ 3723546 w 4282900"/>
              <a:gd name="connsiteY0" fmla="*/ 855573 h 5795027"/>
              <a:gd name="connsiteX1" fmla="*/ 4282900 w 4282900"/>
              <a:gd name="connsiteY1" fmla="*/ 2048959 h 5795027"/>
              <a:gd name="connsiteX2" fmla="*/ 4282900 w 4282900"/>
              <a:gd name="connsiteY2" fmla="*/ 2231503 h 5795027"/>
              <a:gd name="connsiteX3" fmla="*/ 4282900 w 4282900"/>
              <a:gd name="connsiteY3" fmla="*/ 2752557 h 5795027"/>
              <a:gd name="connsiteX4" fmla="*/ 4282900 w 4282900"/>
              <a:gd name="connsiteY4" fmla="*/ 3042471 h 5795027"/>
              <a:gd name="connsiteX5" fmla="*/ 4282900 w 4282900"/>
              <a:gd name="connsiteY5" fmla="*/ 3441681 h 5795027"/>
              <a:gd name="connsiteX6" fmla="*/ 4282900 w 4282900"/>
              <a:gd name="connsiteY6" fmla="*/ 3746068 h 5795027"/>
              <a:gd name="connsiteX7" fmla="*/ 3723546 w 4282900"/>
              <a:gd name="connsiteY7" fmla="*/ 4939455 h 5795027"/>
              <a:gd name="connsiteX8" fmla="*/ 2332829 w 4282900"/>
              <a:gd name="connsiteY8" fmla="*/ 5630311 h 5795027"/>
              <a:gd name="connsiteX9" fmla="*/ 2137940 w 4282900"/>
              <a:gd name="connsiteY9" fmla="*/ 5795027 h 5795027"/>
              <a:gd name="connsiteX10" fmla="*/ 1950069 w 4282900"/>
              <a:gd name="connsiteY10" fmla="*/ 5630311 h 5795027"/>
              <a:gd name="connsiteX11" fmla="*/ 559353 w 4282900"/>
              <a:gd name="connsiteY11" fmla="*/ 4939455 h 5795027"/>
              <a:gd name="connsiteX12" fmla="*/ 0 w 4282900"/>
              <a:gd name="connsiteY12" fmla="*/ 3746068 h 5795027"/>
              <a:gd name="connsiteX13" fmla="*/ 0 w 4282900"/>
              <a:gd name="connsiteY13" fmla="*/ 3441681 h 5795027"/>
              <a:gd name="connsiteX14" fmla="*/ 0 w 4282900"/>
              <a:gd name="connsiteY14" fmla="*/ 3042471 h 5795027"/>
              <a:gd name="connsiteX15" fmla="*/ 0 w 4282900"/>
              <a:gd name="connsiteY15" fmla="*/ 2752557 h 5795027"/>
              <a:gd name="connsiteX16" fmla="*/ 0 w 4282900"/>
              <a:gd name="connsiteY16" fmla="*/ 2231503 h 5795027"/>
              <a:gd name="connsiteX17" fmla="*/ 0 w 4282900"/>
              <a:gd name="connsiteY17" fmla="*/ 2048959 h 5795027"/>
              <a:gd name="connsiteX18" fmla="*/ 559354 w 4282900"/>
              <a:gd name="connsiteY18" fmla="*/ 855573 h 5795027"/>
              <a:gd name="connsiteX19" fmla="*/ 1950071 w 4282900"/>
              <a:gd name="connsiteY19" fmla="*/ 164715 h 5795027"/>
              <a:gd name="connsiteX20" fmla="*/ 2144960 w 4282900"/>
              <a:gd name="connsiteY20" fmla="*/ 0 h 5795027"/>
              <a:gd name="connsiteX21" fmla="*/ 2332832 w 4282900"/>
              <a:gd name="connsiteY21" fmla="*/ 164715 h 5795027"/>
              <a:gd name="connsiteX22" fmla="*/ 2976290 w 4282900"/>
              <a:gd name="connsiteY22" fmla="*/ 524033 h 5795027"/>
              <a:gd name="connsiteX23" fmla="*/ 3888635 w 4282900"/>
              <a:gd name="connsiteY23" fmla="*/ 1020662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2976290 w 4282900"/>
              <a:gd name="connsiteY21" fmla="*/ 524033 h 5795027"/>
              <a:gd name="connsiteX22" fmla="*/ 3888635 w 4282900"/>
              <a:gd name="connsiteY22" fmla="*/ 1020662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2976290 w 4282900"/>
              <a:gd name="connsiteY21" fmla="*/ 524033 h 5795027"/>
              <a:gd name="connsiteX0" fmla="*/ 4282900 w 4282900"/>
              <a:gd name="connsiteY0" fmla="*/ 2231503 h 5795027"/>
              <a:gd name="connsiteX1" fmla="*/ 4282900 w 4282900"/>
              <a:gd name="connsiteY1" fmla="*/ 2752557 h 5795027"/>
              <a:gd name="connsiteX2" fmla="*/ 4282900 w 4282900"/>
              <a:gd name="connsiteY2" fmla="*/ 3042471 h 5795027"/>
              <a:gd name="connsiteX3" fmla="*/ 4282900 w 4282900"/>
              <a:gd name="connsiteY3" fmla="*/ 3441681 h 5795027"/>
              <a:gd name="connsiteX4" fmla="*/ 4282900 w 4282900"/>
              <a:gd name="connsiteY4" fmla="*/ 3746068 h 5795027"/>
              <a:gd name="connsiteX5" fmla="*/ 3723546 w 4282900"/>
              <a:gd name="connsiteY5" fmla="*/ 4939455 h 5795027"/>
              <a:gd name="connsiteX6" fmla="*/ 2332829 w 4282900"/>
              <a:gd name="connsiteY6" fmla="*/ 5630311 h 5795027"/>
              <a:gd name="connsiteX7" fmla="*/ 2137940 w 4282900"/>
              <a:gd name="connsiteY7" fmla="*/ 5795027 h 5795027"/>
              <a:gd name="connsiteX8" fmla="*/ 1950069 w 4282900"/>
              <a:gd name="connsiteY8" fmla="*/ 5630311 h 5795027"/>
              <a:gd name="connsiteX9" fmla="*/ 559353 w 4282900"/>
              <a:gd name="connsiteY9" fmla="*/ 4939455 h 5795027"/>
              <a:gd name="connsiteX10" fmla="*/ 0 w 4282900"/>
              <a:gd name="connsiteY10" fmla="*/ 3746068 h 5795027"/>
              <a:gd name="connsiteX11" fmla="*/ 0 w 4282900"/>
              <a:gd name="connsiteY11" fmla="*/ 3441681 h 5795027"/>
              <a:gd name="connsiteX12" fmla="*/ 0 w 4282900"/>
              <a:gd name="connsiteY12" fmla="*/ 3042471 h 5795027"/>
              <a:gd name="connsiteX13" fmla="*/ 0 w 4282900"/>
              <a:gd name="connsiteY13" fmla="*/ 2752557 h 5795027"/>
              <a:gd name="connsiteX14" fmla="*/ 0 w 4282900"/>
              <a:gd name="connsiteY14" fmla="*/ 2231503 h 5795027"/>
              <a:gd name="connsiteX15" fmla="*/ 0 w 4282900"/>
              <a:gd name="connsiteY15" fmla="*/ 2048959 h 5795027"/>
              <a:gd name="connsiteX16" fmla="*/ 559354 w 4282900"/>
              <a:gd name="connsiteY16" fmla="*/ 855573 h 5795027"/>
              <a:gd name="connsiteX17" fmla="*/ 1950071 w 4282900"/>
              <a:gd name="connsiteY17" fmla="*/ 164715 h 5795027"/>
              <a:gd name="connsiteX18" fmla="*/ 2144960 w 4282900"/>
              <a:gd name="connsiteY18" fmla="*/ 0 h 5795027"/>
              <a:gd name="connsiteX19" fmla="*/ 2332832 w 4282900"/>
              <a:gd name="connsiteY19" fmla="*/ 164715 h 5795027"/>
              <a:gd name="connsiteX20" fmla="*/ 2976290 w 4282900"/>
              <a:gd name="connsiteY20" fmla="*/ 524033 h 5795027"/>
              <a:gd name="connsiteX0" fmla="*/ 4282900 w 4282900"/>
              <a:gd name="connsiteY0" fmla="*/ 2752557 h 5795027"/>
              <a:gd name="connsiteX1" fmla="*/ 4282900 w 4282900"/>
              <a:gd name="connsiteY1" fmla="*/ 3042471 h 5795027"/>
              <a:gd name="connsiteX2" fmla="*/ 4282900 w 4282900"/>
              <a:gd name="connsiteY2" fmla="*/ 3441681 h 5795027"/>
              <a:gd name="connsiteX3" fmla="*/ 4282900 w 4282900"/>
              <a:gd name="connsiteY3" fmla="*/ 3746068 h 5795027"/>
              <a:gd name="connsiteX4" fmla="*/ 3723546 w 4282900"/>
              <a:gd name="connsiteY4" fmla="*/ 4939455 h 5795027"/>
              <a:gd name="connsiteX5" fmla="*/ 2332829 w 4282900"/>
              <a:gd name="connsiteY5" fmla="*/ 5630311 h 5795027"/>
              <a:gd name="connsiteX6" fmla="*/ 2137940 w 4282900"/>
              <a:gd name="connsiteY6" fmla="*/ 5795027 h 5795027"/>
              <a:gd name="connsiteX7" fmla="*/ 1950069 w 4282900"/>
              <a:gd name="connsiteY7" fmla="*/ 5630311 h 5795027"/>
              <a:gd name="connsiteX8" fmla="*/ 559353 w 4282900"/>
              <a:gd name="connsiteY8" fmla="*/ 4939455 h 5795027"/>
              <a:gd name="connsiteX9" fmla="*/ 0 w 4282900"/>
              <a:gd name="connsiteY9" fmla="*/ 3746068 h 5795027"/>
              <a:gd name="connsiteX10" fmla="*/ 0 w 4282900"/>
              <a:gd name="connsiteY10" fmla="*/ 3441681 h 5795027"/>
              <a:gd name="connsiteX11" fmla="*/ 0 w 4282900"/>
              <a:gd name="connsiteY11" fmla="*/ 3042471 h 5795027"/>
              <a:gd name="connsiteX12" fmla="*/ 0 w 4282900"/>
              <a:gd name="connsiteY12" fmla="*/ 2752557 h 5795027"/>
              <a:gd name="connsiteX13" fmla="*/ 0 w 4282900"/>
              <a:gd name="connsiteY13" fmla="*/ 2231503 h 5795027"/>
              <a:gd name="connsiteX14" fmla="*/ 0 w 4282900"/>
              <a:gd name="connsiteY14" fmla="*/ 2048959 h 5795027"/>
              <a:gd name="connsiteX15" fmla="*/ 559354 w 4282900"/>
              <a:gd name="connsiteY15" fmla="*/ 855573 h 5795027"/>
              <a:gd name="connsiteX16" fmla="*/ 1950071 w 4282900"/>
              <a:gd name="connsiteY16" fmla="*/ 164715 h 5795027"/>
              <a:gd name="connsiteX17" fmla="*/ 2144960 w 4282900"/>
              <a:gd name="connsiteY17" fmla="*/ 0 h 5795027"/>
              <a:gd name="connsiteX18" fmla="*/ 2332832 w 4282900"/>
              <a:gd name="connsiteY18" fmla="*/ 164715 h 5795027"/>
              <a:gd name="connsiteX19" fmla="*/ 2976290 w 4282900"/>
              <a:gd name="connsiteY19" fmla="*/ 524033 h 5795027"/>
              <a:gd name="connsiteX0" fmla="*/ 4282900 w 4282900"/>
              <a:gd name="connsiteY0" fmla="*/ 3042471 h 5795027"/>
              <a:gd name="connsiteX1" fmla="*/ 4282900 w 4282900"/>
              <a:gd name="connsiteY1" fmla="*/ 3441681 h 5795027"/>
              <a:gd name="connsiteX2" fmla="*/ 4282900 w 4282900"/>
              <a:gd name="connsiteY2" fmla="*/ 3746068 h 5795027"/>
              <a:gd name="connsiteX3" fmla="*/ 3723546 w 4282900"/>
              <a:gd name="connsiteY3" fmla="*/ 4939455 h 5795027"/>
              <a:gd name="connsiteX4" fmla="*/ 2332829 w 4282900"/>
              <a:gd name="connsiteY4" fmla="*/ 5630311 h 5795027"/>
              <a:gd name="connsiteX5" fmla="*/ 2137940 w 4282900"/>
              <a:gd name="connsiteY5" fmla="*/ 5795027 h 5795027"/>
              <a:gd name="connsiteX6" fmla="*/ 1950069 w 4282900"/>
              <a:gd name="connsiteY6" fmla="*/ 5630311 h 5795027"/>
              <a:gd name="connsiteX7" fmla="*/ 559353 w 4282900"/>
              <a:gd name="connsiteY7" fmla="*/ 4939455 h 5795027"/>
              <a:gd name="connsiteX8" fmla="*/ 0 w 4282900"/>
              <a:gd name="connsiteY8" fmla="*/ 3746068 h 5795027"/>
              <a:gd name="connsiteX9" fmla="*/ 0 w 4282900"/>
              <a:gd name="connsiteY9" fmla="*/ 3441681 h 5795027"/>
              <a:gd name="connsiteX10" fmla="*/ 0 w 4282900"/>
              <a:gd name="connsiteY10" fmla="*/ 3042471 h 5795027"/>
              <a:gd name="connsiteX11" fmla="*/ 0 w 4282900"/>
              <a:gd name="connsiteY11" fmla="*/ 2752557 h 5795027"/>
              <a:gd name="connsiteX12" fmla="*/ 0 w 4282900"/>
              <a:gd name="connsiteY12" fmla="*/ 2231503 h 5795027"/>
              <a:gd name="connsiteX13" fmla="*/ 0 w 4282900"/>
              <a:gd name="connsiteY13" fmla="*/ 2048959 h 5795027"/>
              <a:gd name="connsiteX14" fmla="*/ 559354 w 4282900"/>
              <a:gd name="connsiteY14" fmla="*/ 855573 h 5795027"/>
              <a:gd name="connsiteX15" fmla="*/ 1950071 w 4282900"/>
              <a:gd name="connsiteY15" fmla="*/ 164715 h 5795027"/>
              <a:gd name="connsiteX16" fmla="*/ 2144960 w 4282900"/>
              <a:gd name="connsiteY16" fmla="*/ 0 h 5795027"/>
              <a:gd name="connsiteX17" fmla="*/ 2332832 w 4282900"/>
              <a:gd name="connsiteY17" fmla="*/ 164715 h 5795027"/>
              <a:gd name="connsiteX18" fmla="*/ 2976290 w 4282900"/>
              <a:gd name="connsiteY18" fmla="*/ 524033 h 5795027"/>
              <a:gd name="connsiteX0" fmla="*/ 4282900 w 4282900"/>
              <a:gd name="connsiteY0" fmla="*/ 3441681 h 5795027"/>
              <a:gd name="connsiteX1" fmla="*/ 4282900 w 4282900"/>
              <a:gd name="connsiteY1" fmla="*/ 3746068 h 5795027"/>
              <a:gd name="connsiteX2" fmla="*/ 3723546 w 4282900"/>
              <a:gd name="connsiteY2" fmla="*/ 4939455 h 5795027"/>
              <a:gd name="connsiteX3" fmla="*/ 2332829 w 4282900"/>
              <a:gd name="connsiteY3" fmla="*/ 5630311 h 5795027"/>
              <a:gd name="connsiteX4" fmla="*/ 2137940 w 4282900"/>
              <a:gd name="connsiteY4" fmla="*/ 5795027 h 5795027"/>
              <a:gd name="connsiteX5" fmla="*/ 1950069 w 4282900"/>
              <a:gd name="connsiteY5" fmla="*/ 5630311 h 5795027"/>
              <a:gd name="connsiteX6" fmla="*/ 559353 w 4282900"/>
              <a:gd name="connsiteY6" fmla="*/ 4939455 h 5795027"/>
              <a:gd name="connsiteX7" fmla="*/ 0 w 4282900"/>
              <a:gd name="connsiteY7" fmla="*/ 3746068 h 5795027"/>
              <a:gd name="connsiteX8" fmla="*/ 0 w 4282900"/>
              <a:gd name="connsiteY8" fmla="*/ 3441681 h 5795027"/>
              <a:gd name="connsiteX9" fmla="*/ 0 w 4282900"/>
              <a:gd name="connsiteY9" fmla="*/ 3042471 h 5795027"/>
              <a:gd name="connsiteX10" fmla="*/ 0 w 4282900"/>
              <a:gd name="connsiteY10" fmla="*/ 2752557 h 5795027"/>
              <a:gd name="connsiteX11" fmla="*/ 0 w 4282900"/>
              <a:gd name="connsiteY11" fmla="*/ 2231503 h 5795027"/>
              <a:gd name="connsiteX12" fmla="*/ 0 w 4282900"/>
              <a:gd name="connsiteY12" fmla="*/ 2048959 h 5795027"/>
              <a:gd name="connsiteX13" fmla="*/ 559354 w 4282900"/>
              <a:gd name="connsiteY13" fmla="*/ 855573 h 5795027"/>
              <a:gd name="connsiteX14" fmla="*/ 1950071 w 4282900"/>
              <a:gd name="connsiteY14" fmla="*/ 164715 h 5795027"/>
              <a:gd name="connsiteX15" fmla="*/ 2144960 w 4282900"/>
              <a:gd name="connsiteY15" fmla="*/ 0 h 5795027"/>
              <a:gd name="connsiteX16" fmla="*/ 2332832 w 4282900"/>
              <a:gd name="connsiteY16" fmla="*/ 164715 h 5795027"/>
              <a:gd name="connsiteX17" fmla="*/ 2976290 w 4282900"/>
              <a:gd name="connsiteY17" fmla="*/ 524033 h 5795027"/>
              <a:gd name="connsiteX0" fmla="*/ 4282900 w 4282900"/>
              <a:gd name="connsiteY0" fmla="*/ 3441681 h 5795027"/>
              <a:gd name="connsiteX1" fmla="*/ 3723546 w 4282900"/>
              <a:gd name="connsiteY1" fmla="*/ 4939455 h 5795027"/>
              <a:gd name="connsiteX2" fmla="*/ 2332829 w 4282900"/>
              <a:gd name="connsiteY2" fmla="*/ 5630311 h 5795027"/>
              <a:gd name="connsiteX3" fmla="*/ 2137940 w 4282900"/>
              <a:gd name="connsiteY3" fmla="*/ 5795027 h 5795027"/>
              <a:gd name="connsiteX4" fmla="*/ 1950069 w 4282900"/>
              <a:gd name="connsiteY4" fmla="*/ 5630311 h 5795027"/>
              <a:gd name="connsiteX5" fmla="*/ 559353 w 4282900"/>
              <a:gd name="connsiteY5" fmla="*/ 4939455 h 5795027"/>
              <a:gd name="connsiteX6" fmla="*/ 0 w 4282900"/>
              <a:gd name="connsiteY6" fmla="*/ 3746068 h 5795027"/>
              <a:gd name="connsiteX7" fmla="*/ 0 w 4282900"/>
              <a:gd name="connsiteY7" fmla="*/ 3441681 h 5795027"/>
              <a:gd name="connsiteX8" fmla="*/ 0 w 4282900"/>
              <a:gd name="connsiteY8" fmla="*/ 3042471 h 5795027"/>
              <a:gd name="connsiteX9" fmla="*/ 0 w 4282900"/>
              <a:gd name="connsiteY9" fmla="*/ 2752557 h 5795027"/>
              <a:gd name="connsiteX10" fmla="*/ 0 w 4282900"/>
              <a:gd name="connsiteY10" fmla="*/ 2231503 h 5795027"/>
              <a:gd name="connsiteX11" fmla="*/ 0 w 4282900"/>
              <a:gd name="connsiteY11" fmla="*/ 2048959 h 5795027"/>
              <a:gd name="connsiteX12" fmla="*/ 559354 w 4282900"/>
              <a:gd name="connsiteY12" fmla="*/ 855573 h 5795027"/>
              <a:gd name="connsiteX13" fmla="*/ 1950071 w 4282900"/>
              <a:gd name="connsiteY13" fmla="*/ 164715 h 5795027"/>
              <a:gd name="connsiteX14" fmla="*/ 2144960 w 4282900"/>
              <a:gd name="connsiteY14" fmla="*/ 0 h 5795027"/>
              <a:gd name="connsiteX15" fmla="*/ 2332832 w 4282900"/>
              <a:gd name="connsiteY15" fmla="*/ 164715 h 5795027"/>
              <a:gd name="connsiteX16" fmla="*/ 2976290 w 4282900"/>
              <a:gd name="connsiteY16" fmla="*/ 524033 h 5795027"/>
              <a:gd name="connsiteX0" fmla="*/ 3723546 w 3723546"/>
              <a:gd name="connsiteY0" fmla="*/ 4939455 h 5795027"/>
              <a:gd name="connsiteX1" fmla="*/ 2332829 w 3723546"/>
              <a:gd name="connsiteY1" fmla="*/ 5630311 h 5795027"/>
              <a:gd name="connsiteX2" fmla="*/ 2137940 w 3723546"/>
              <a:gd name="connsiteY2" fmla="*/ 5795027 h 5795027"/>
              <a:gd name="connsiteX3" fmla="*/ 1950069 w 3723546"/>
              <a:gd name="connsiteY3" fmla="*/ 5630311 h 5795027"/>
              <a:gd name="connsiteX4" fmla="*/ 559353 w 3723546"/>
              <a:gd name="connsiteY4" fmla="*/ 4939455 h 5795027"/>
              <a:gd name="connsiteX5" fmla="*/ 0 w 3723546"/>
              <a:gd name="connsiteY5" fmla="*/ 3746068 h 5795027"/>
              <a:gd name="connsiteX6" fmla="*/ 0 w 3723546"/>
              <a:gd name="connsiteY6" fmla="*/ 3441681 h 5795027"/>
              <a:gd name="connsiteX7" fmla="*/ 0 w 3723546"/>
              <a:gd name="connsiteY7" fmla="*/ 3042471 h 5795027"/>
              <a:gd name="connsiteX8" fmla="*/ 0 w 3723546"/>
              <a:gd name="connsiteY8" fmla="*/ 2752557 h 5795027"/>
              <a:gd name="connsiteX9" fmla="*/ 0 w 3723546"/>
              <a:gd name="connsiteY9" fmla="*/ 2231503 h 5795027"/>
              <a:gd name="connsiteX10" fmla="*/ 0 w 3723546"/>
              <a:gd name="connsiteY10" fmla="*/ 2048959 h 5795027"/>
              <a:gd name="connsiteX11" fmla="*/ 559354 w 3723546"/>
              <a:gd name="connsiteY11" fmla="*/ 855573 h 5795027"/>
              <a:gd name="connsiteX12" fmla="*/ 1950071 w 3723546"/>
              <a:gd name="connsiteY12" fmla="*/ 164715 h 5795027"/>
              <a:gd name="connsiteX13" fmla="*/ 2144960 w 3723546"/>
              <a:gd name="connsiteY13" fmla="*/ 0 h 5795027"/>
              <a:gd name="connsiteX14" fmla="*/ 2332832 w 3723546"/>
              <a:gd name="connsiteY14" fmla="*/ 164715 h 5795027"/>
              <a:gd name="connsiteX15" fmla="*/ 2976290 w 3723546"/>
              <a:gd name="connsiteY15" fmla="*/ 524033 h 5795027"/>
              <a:gd name="connsiteX0" fmla="*/ 3723546 w 3723546"/>
              <a:gd name="connsiteY0" fmla="*/ 4939455 h 5795027"/>
              <a:gd name="connsiteX1" fmla="*/ 2989878 w 3723546"/>
              <a:gd name="connsiteY1" fmla="*/ 5266109 h 5795027"/>
              <a:gd name="connsiteX2" fmla="*/ 2332829 w 3723546"/>
              <a:gd name="connsiteY2" fmla="*/ 5630311 h 5795027"/>
              <a:gd name="connsiteX3" fmla="*/ 2137940 w 3723546"/>
              <a:gd name="connsiteY3" fmla="*/ 5795027 h 5795027"/>
              <a:gd name="connsiteX4" fmla="*/ 1950069 w 3723546"/>
              <a:gd name="connsiteY4" fmla="*/ 5630311 h 5795027"/>
              <a:gd name="connsiteX5" fmla="*/ 559353 w 3723546"/>
              <a:gd name="connsiteY5" fmla="*/ 4939455 h 5795027"/>
              <a:gd name="connsiteX6" fmla="*/ 0 w 3723546"/>
              <a:gd name="connsiteY6" fmla="*/ 3746068 h 5795027"/>
              <a:gd name="connsiteX7" fmla="*/ 0 w 3723546"/>
              <a:gd name="connsiteY7" fmla="*/ 3441681 h 5795027"/>
              <a:gd name="connsiteX8" fmla="*/ 0 w 3723546"/>
              <a:gd name="connsiteY8" fmla="*/ 3042471 h 5795027"/>
              <a:gd name="connsiteX9" fmla="*/ 0 w 3723546"/>
              <a:gd name="connsiteY9" fmla="*/ 2752557 h 5795027"/>
              <a:gd name="connsiteX10" fmla="*/ 0 w 3723546"/>
              <a:gd name="connsiteY10" fmla="*/ 2231503 h 5795027"/>
              <a:gd name="connsiteX11" fmla="*/ 0 w 3723546"/>
              <a:gd name="connsiteY11" fmla="*/ 2048959 h 5795027"/>
              <a:gd name="connsiteX12" fmla="*/ 559354 w 3723546"/>
              <a:gd name="connsiteY12" fmla="*/ 855573 h 5795027"/>
              <a:gd name="connsiteX13" fmla="*/ 1950071 w 3723546"/>
              <a:gd name="connsiteY13" fmla="*/ 164715 h 5795027"/>
              <a:gd name="connsiteX14" fmla="*/ 2144960 w 3723546"/>
              <a:gd name="connsiteY14" fmla="*/ 0 h 5795027"/>
              <a:gd name="connsiteX15" fmla="*/ 2332832 w 3723546"/>
              <a:gd name="connsiteY15" fmla="*/ 164715 h 5795027"/>
              <a:gd name="connsiteX16" fmla="*/ 2976290 w 3723546"/>
              <a:gd name="connsiteY16" fmla="*/ 524033 h 5795027"/>
              <a:gd name="connsiteX0" fmla="*/ 2989878 w 2989878"/>
              <a:gd name="connsiteY0" fmla="*/ 5266109 h 5795027"/>
              <a:gd name="connsiteX1" fmla="*/ 2332829 w 2989878"/>
              <a:gd name="connsiteY1" fmla="*/ 5630311 h 5795027"/>
              <a:gd name="connsiteX2" fmla="*/ 2137940 w 2989878"/>
              <a:gd name="connsiteY2" fmla="*/ 5795027 h 5795027"/>
              <a:gd name="connsiteX3" fmla="*/ 1950069 w 2989878"/>
              <a:gd name="connsiteY3" fmla="*/ 5630311 h 5795027"/>
              <a:gd name="connsiteX4" fmla="*/ 559353 w 2989878"/>
              <a:gd name="connsiteY4" fmla="*/ 4939455 h 5795027"/>
              <a:gd name="connsiteX5" fmla="*/ 0 w 2989878"/>
              <a:gd name="connsiteY5" fmla="*/ 3746068 h 5795027"/>
              <a:gd name="connsiteX6" fmla="*/ 0 w 2989878"/>
              <a:gd name="connsiteY6" fmla="*/ 3441681 h 5795027"/>
              <a:gd name="connsiteX7" fmla="*/ 0 w 2989878"/>
              <a:gd name="connsiteY7" fmla="*/ 3042471 h 5795027"/>
              <a:gd name="connsiteX8" fmla="*/ 0 w 2989878"/>
              <a:gd name="connsiteY8" fmla="*/ 2752557 h 5795027"/>
              <a:gd name="connsiteX9" fmla="*/ 0 w 2989878"/>
              <a:gd name="connsiteY9" fmla="*/ 2231503 h 5795027"/>
              <a:gd name="connsiteX10" fmla="*/ 0 w 2989878"/>
              <a:gd name="connsiteY10" fmla="*/ 2048959 h 5795027"/>
              <a:gd name="connsiteX11" fmla="*/ 559354 w 2989878"/>
              <a:gd name="connsiteY11" fmla="*/ 855573 h 5795027"/>
              <a:gd name="connsiteX12" fmla="*/ 1950071 w 2989878"/>
              <a:gd name="connsiteY12" fmla="*/ 164715 h 5795027"/>
              <a:gd name="connsiteX13" fmla="*/ 2144960 w 2989878"/>
              <a:gd name="connsiteY13" fmla="*/ 0 h 5795027"/>
              <a:gd name="connsiteX14" fmla="*/ 2332832 w 2989878"/>
              <a:gd name="connsiteY14" fmla="*/ 164715 h 5795027"/>
              <a:gd name="connsiteX15" fmla="*/ 2976290 w 2989878"/>
              <a:gd name="connsiteY15" fmla="*/ 524033 h 5795027"/>
              <a:gd name="connsiteX0" fmla="*/ 2989878 w 2989878"/>
              <a:gd name="connsiteY0" fmla="*/ 5266109 h 5795027"/>
              <a:gd name="connsiteX1" fmla="*/ 2332829 w 2989878"/>
              <a:gd name="connsiteY1" fmla="*/ 5630311 h 5795027"/>
              <a:gd name="connsiteX2" fmla="*/ 2137940 w 2989878"/>
              <a:gd name="connsiteY2" fmla="*/ 5795027 h 5795027"/>
              <a:gd name="connsiteX3" fmla="*/ 1950069 w 2989878"/>
              <a:gd name="connsiteY3" fmla="*/ 5630311 h 5795027"/>
              <a:gd name="connsiteX4" fmla="*/ 559353 w 2989878"/>
              <a:gd name="connsiteY4" fmla="*/ 4939455 h 5795027"/>
              <a:gd name="connsiteX5" fmla="*/ 0 w 2989878"/>
              <a:gd name="connsiteY5" fmla="*/ 3746068 h 5795027"/>
              <a:gd name="connsiteX6" fmla="*/ 0 w 2989878"/>
              <a:gd name="connsiteY6" fmla="*/ 3441681 h 5795027"/>
              <a:gd name="connsiteX7" fmla="*/ 0 w 2989878"/>
              <a:gd name="connsiteY7" fmla="*/ 3042471 h 5795027"/>
              <a:gd name="connsiteX8" fmla="*/ 0 w 2989878"/>
              <a:gd name="connsiteY8" fmla="*/ 2752557 h 5795027"/>
              <a:gd name="connsiteX9" fmla="*/ 0 w 2989878"/>
              <a:gd name="connsiteY9" fmla="*/ 2231503 h 5795027"/>
              <a:gd name="connsiteX10" fmla="*/ 0 w 2989878"/>
              <a:gd name="connsiteY10" fmla="*/ 2048959 h 5795027"/>
              <a:gd name="connsiteX11" fmla="*/ 559354 w 2989878"/>
              <a:gd name="connsiteY11" fmla="*/ 855573 h 5795027"/>
              <a:gd name="connsiteX12" fmla="*/ 1950071 w 2989878"/>
              <a:gd name="connsiteY12" fmla="*/ 164715 h 5795027"/>
              <a:gd name="connsiteX13" fmla="*/ 2144960 w 2989878"/>
              <a:gd name="connsiteY13" fmla="*/ 0 h 5795027"/>
              <a:gd name="connsiteX14" fmla="*/ 2332832 w 2989878"/>
              <a:gd name="connsiteY14" fmla="*/ 164715 h 5795027"/>
              <a:gd name="connsiteX15" fmla="*/ 2976290 w 2989878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6290" h="5795027">
                <a:moveTo>
                  <a:pt x="2955049" y="5266109"/>
                </a:moveTo>
                <a:cubicBezTo>
                  <a:pt x="2737194" y="5332489"/>
                  <a:pt x="2474819" y="554215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lnTo>
                  <a:pt x="2144960" y="0"/>
                </a:lnTo>
                <a:lnTo>
                  <a:pt x="2332832" y="164715"/>
                </a:lnTo>
                <a:cubicBezTo>
                  <a:pt x="2471387" y="252054"/>
                  <a:pt x="2744504" y="408890"/>
                  <a:pt x="2976290" y="524033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66BA2F-0910-C446-805B-6DADE05D1481}"/>
              </a:ext>
            </a:extLst>
          </p:cNvPr>
          <p:cNvSpPr txBox="1"/>
          <p:nvPr/>
        </p:nvSpPr>
        <p:spPr>
          <a:xfrm>
            <a:off x="9771526" y="630509"/>
            <a:ext cx="1360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Grazie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2B8E96C-5F85-554B-8DAE-D99A5FFD7FFC}"/>
              </a:ext>
            </a:extLst>
          </p:cNvPr>
          <p:cNvSpPr txBox="1"/>
          <p:nvPr/>
        </p:nvSpPr>
        <p:spPr>
          <a:xfrm>
            <a:off x="11010341" y="3100233"/>
            <a:ext cx="1132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PROF.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263F079-93F3-CB45-80A3-CD7263A93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197" y="110643"/>
            <a:ext cx="48768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46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7C80B9C-CCB9-42D2-B7D6-BDA09F3EA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3EA80D9-EC99-4C94-ABB8-7762505E3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26904" y="2026"/>
            <a:ext cx="2249810" cy="2294745"/>
          </a:xfrm>
          <a:custGeom>
            <a:avLst/>
            <a:gdLst>
              <a:gd name="connsiteX0" fmla="*/ 49162 w 2249810"/>
              <a:gd name="connsiteY0" fmla="*/ 0 h 2294745"/>
              <a:gd name="connsiteX1" fmla="*/ 2200648 w 2249810"/>
              <a:gd name="connsiteY1" fmla="*/ 0 h 2294745"/>
              <a:gd name="connsiteX2" fmla="*/ 2210105 w 2249810"/>
              <a:gd name="connsiteY2" fmla="*/ 23601 h 2294745"/>
              <a:gd name="connsiteX3" fmla="*/ 2249810 w 2249810"/>
              <a:gd name="connsiteY3" fmla="*/ 326934 h 2294745"/>
              <a:gd name="connsiteX4" fmla="*/ 2249810 w 2249810"/>
              <a:gd name="connsiteY4" fmla="*/ 422824 h 2294745"/>
              <a:gd name="connsiteX5" fmla="*/ 2249810 w 2249810"/>
              <a:gd name="connsiteY5" fmla="*/ 696534 h 2294745"/>
              <a:gd name="connsiteX6" fmla="*/ 2249810 w 2249810"/>
              <a:gd name="connsiteY6" fmla="*/ 848826 h 2294745"/>
              <a:gd name="connsiteX7" fmla="*/ 2249810 w 2249810"/>
              <a:gd name="connsiteY7" fmla="*/ 1058531 h 2294745"/>
              <a:gd name="connsiteX8" fmla="*/ 2249810 w 2249810"/>
              <a:gd name="connsiteY8" fmla="*/ 1218426 h 2294745"/>
              <a:gd name="connsiteX9" fmla="*/ 1955981 w 2249810"/>
              <a:gd name="connsiteY9" fmla="*/ 1845313 h 2294745"/>
              <a:gd name="connsiteX10" fmla="*/ 1225437 w 2249810"/>
              <a:gd name="connsiteY10" fmla="*/ 2208220 h 2294745"/>
              <a:gd name="connsiteX11" fmla="*/ 1123061 w 2249810"/>
              <a:gd name="connsiteY11" fmla="*/ 2294745 h 2294745"/>
              <a:gd name="connsiteX12" fmla="*/ 1024372 w 2249810"/>
              <a:gd name="connsiteY12" fmla="*/ 2208220 h 2294745"/>
              <a:gd name="connsiteX13" fmla="*/ 293828 w 2249810"/>
              <a:gd name="connsiteY13" fmla="*/ 1845313 h 2294745"/>
              <a:gd name="connsiteX14" fmla="*/ 0 w 2249810"/>
              <a:gd name="connsiteY14" fmla="*/ 1218426 h 2294745"/>
              <a:gd name="connsiteX15" fmla="*/ 0 w 2249810"/>
              <a:gd name="connsiteY15" fmla="*/ 1058531 h 2294745"/>
              <a:gd name="connsiteX16" fmla="*/ 0 w 2249810"/>
              <a:gd name="connsiteY16" fmla="*/ 848826 h 2294745"/>
              <a:gd name="connsiteX17" fmla="*/ 0 w 2249810"/>
              <a:gd name="connsiteY17" fmla="*/ 696534 h 2294745"/>
              <a:gd name="connsiteX18" fmla="*/ 0 w 2249810"/>
              <a:gd name="connsiteY18" fmla="*/ 422824 h 2294745"/>
              <a:gd name="connsiteX19" fmla="*/ 0 w 2249810"/>
              <a:gd name="connsiteY19" fmla="*/ 326934 h 2294745"/>
              <a:gd name="connsiteX20" fmla="*/ 39705 w 2249810"/>
              <a:gd name="connsiteY20" fmla="*/ 23601 h 229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49810" h="2294745">
                <a:moveTo>
                  <a:pt x="49162" y="0"/>
                </a:moveTo>
                <a:lnTo>
                  <a:pt x="2200648" y="0"/>
                </a:lnTo>
                <a:lnTo>
                  <a:pt x="2210105" y="23601"/>
                </a:lnTo>
                <a:cubicBezTo>
                  <a:pt x="2236898" y="106934"/>
                  <a:pt x="2249810" y="205568"/>
                  <a:pt x="2249810" y="326934"/>
                </a:cubicBezTo>
                <a:lnTo>
                  <a:pt x="2249810" y="422824"/>
                </a:lnTo>
                <a:lnTo>
                  <a:pt x="2249810" y="696534"/>
                </a:lnTo>
                <a:lnTo>
                  <a:pt x="2249810" y="848826"/>
                </a:lnTo>
                <a:lnTo>
                  <a:pt x="2249810" y="1058531"/>
                </a:lnTo>
                <a:lnTo>
                  <a:pt x="2249810" y="1218426"/>
                </a:lnTo>
                <a:cubicBezTo>
                  <a:pt x="2249810" y="1542068"/>
                  <a:pt x="2157989" y="1704061"/>
                  <a:pt x="1955981" y="1845313"/>
                </a:cubicBezTo>
                <a:cubicBezTo>
                  <a:pt x="1745898" y="1967026"/>
                  <a:pt x="1470144" y="2019115"/>
                  <a:pt x="1225437" y="2208220"/>
                </a:cubicBezTo>
                <a:lnTo>
                  <a:pt x="1123061" y="2294745"/>
                </a:lnTo>
                <a:lnTo>
                  <a:pt x="1024372" y="2208220"/>
                </a:lnTo>
                <a:cubicBezTo>
                  <a:pt x="779664" y="2019115"/>
                  <a:pt x="503910" y="1967026"/>
                  <a:pt x="293828" y="1845313"/>
                </a:cubicBezTo>
                <a:cubicBezTo>
                  <a:pt x="91820" y="1704061"/>
                  <a:pt x="0" y="1542068"/>
                  <a:pt x="0" y="1218426"/>
                </a:cubicBezTo>
                <a:lnTo>
                  <a:pt x="0" y="1058531"/>
                </a:lnTo>
                <a:lnTo>
                  <a:pt x="0" y="848826"/>
                </a:lnTo>
                <a:lnTo>
                  <a:pt x="0" y="696534"/>
                </a:lnTo>
                <a:lnTo>
                  <a:pt x="0" y="422824"/>
                </a:lnTo>
                <a:lnTo>
                  <a:pt x="0" y="326934"/>
                </a:lnTo>
                <a:cubicBezTo>
                  <a:pt x="0" y="205568"/>
                  <a:pt x="12912" y="106934"/>
                  <a:pt x="39705" y="23601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918B527-C081-4529-B0DA-36A5DF890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97154" y="1907348"/>
            <a:ext cx="1594846" cy="3044131"/>
          </a:xfrm>
          <a:custGeom>
            <a:avLst/>
            <a:gdLst>
              <a:gd name="connsiteX0" fmla="*/ 1126749 w 1594846"/>
              <a:gd name="connsiteY0" fmla="*/ 0 h 3044131"/>
              <a:gd name="connsiteX1" fmla="*/ 1225438 w 1594846"/>
              <a:gd name="connsiteY1" fmla="*/ 86525 h 3044131"/>
              <a:gd name="connsiteX2" fmla="*/ 1413279 w 1594846"/>
              <a:gd name="connsiteY2" fmla="*/ 205892 h 3044131"/>
              <a:gd name="connsiteX3" fmla="*/ 1594846 w 1594846"/>
              <a:gd name="connsiteY3" fmla="*/ 289191 h 3044131"/>
              <a:gd name="connsiteX4" fmla="*/ 1594846 w 1594846"/>
              <a:gd name="connsiteY4" fmla="*/ 2754939 h 3044131"/>
              <a:gd name="connsiteX5" fmla="*/ 1413277 w 1594846"/>
              <a:gd name="connsiteY5" fmla="*/ 2838239 h 3044131"/>
              <a:gd name="connsiteX6" fmla="*/ 1225436 w 1594846"/>
              <a:gd name="connsiteY6" fmla="*/ 2957606 h 3044131"/>
              <a:gd name="connsiteX7" fmla="*/ 1123061 w 1594846"/>
              <a:gd name="connsiteY7" fmla="*/ 3044131 h 3044131"/>
              <a:gd name="connsiteX8" fmla="*/ 1024372 w 1594846"/>
              <a:gd name="connsiteY8" fmla="*/ 2957606 h 3044131"/>
              <a:gd name="connsiteX9" fmla="*/ 293828 w 1594846"/>
              <a:gd name="connsiteY9" fmla="*/ 2594699 h 3044131"/>
              <a:gd name="connsiteX10" fmla="*/ 0 w 1594846"/>
              <a:gd name="connsiteY10" fmla="*/ 1967812 h 3044131"/>
              <a:gd name="connsiteX11" fmla="*/ 0 w 1594846"/>
              <a:gd name="connsiteY11" fmla="*/ 1807917 h 3044131"/>
              <a:gd name="connsiteX12" fmla="*/ 0 w 1594846"/>
              <a:gd name="connsiteY12" fmla="*/ 1598212 h 3044131"/>
              <a:gd name="connsiteX13" fmla="*/ 0 w 1594846"/>
              <a:gd name="connsiteY13" fmla="*/ 1445920 h 3044131"/>
              <a:gd name="connsiteX14" fmla="*/ 0 w 1594846"/>
              <a:gd name="connsiteY14" fmla="*/ 1172210 h 3044131"/>
              <a:gd name="connsiteX15" fmla="*/ 0 w 1594846"/>
              <a:gd name="connsiteY15" fmla="*/ 1076320 h 3044131"/>
              <a:gd name="connsiteX16" fmla="*/ 293829 w 1594846"/>
              <a:gd name="connsiteY16" fmla="*/ 449433 h 3044131"/>
              <a:gd name="connsiteX17" fmla="*/ 1024374 w 1594846"/>
              <a:gd name="connsiteY17" fmla="*/ 86525 h 304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94846" h="3044131">
                <a:moveTo>
                  <a:pt x="1126749" y="0"/>
                </a:moveTo>
                <a:lnTo>
                  <a:pt x="1225438" y="86525"/>
                </a:lnTo>
                <a:cubicBezTo>
                  <a:pt x="1286615" y="133801"/>
                  <a:pt x="1349732" y="172514"/>
                  <a:pt x="1413279" y="205892"/>
                </a:cubicBezTo>
                <a:lnTo>
                  <a:pt x="1594846" y="289191"/>
                </a:lnTo>
                <a:lnTo>
                  <a:pt x="1594846" y="2754939"/>
                </a:lnTo>
                <a:lnTo>
                  <a:pt x="1413277" y="2838239"/>
                </a:lnTo>
                <a:cubicBezTo>
                  <a:pt x="1349730" y="2871617"/>
                  <a:pt x="1286613" y="2910330"/>
                  <a:pt x="1225436" y="2957606"/>
                </a:cubicBezTo>
                <a:lnTo>
                  <a:pt x="1123061" y="3044131"/>
                </a:lnTo>
                <a:lnTo>
                  <a:pt x="1024372" y="2957606"/>
                </a:lnTo>
                <a:cubicBezTo>
                  <a:pt x="779664" y="2768501"/>
                  <a:pt x="503910" y="2716412"/>
                  <a:pt x="293828" y="2594699"/>
                </a:cubicBezTo>
                <a:cubicBezTo>
                  <a:pt x="91820" y="2453447"/>
                  <a:pt x="0" y="2291454"/>
                  <a:pt x="0" y="1967812"/>
                </a:cubicBezTo>
                <a:lnTo>
                  <a:pt x="0" y="1807917"/>
                </a:lnTo>
                <a:lnTo>
                  <a:pt x="0" y="1598212"/>
                </a:lnTo>
                <a:lnTo>
                  <a:pt x="0" y="1445920"/>
                </a:lnTo>
                <a:lnTo>
                  <a:pt x="0" y="1172210"/>
                </a:lnTo>
                <a:lnTo>
                  <a:pt x="0" y="1076320"/>
                </a:lnTo>
                <a:cubicBezTo>
                  <a:pt x="0" y="752678"/>
                  <a:pt x="91821" y="590684"/>
                  <a:pt x="293829" y="449433"/>
                </a:cubicBezTo>
                <a:cubicBezTo>
                  <a:pt x="503912" y="327719"/>
                  <a:pt x="779665" y="275630"/>
                  <a:pt x="1024374" y="86525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C95395D-578F-4882-9B5C-4B27682FF1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65700" y="7622"/>
            <a:ext cx="2372219" cy="2371961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4282900 w 4447989"/>
              <a:gd name="connsiteY0" fmla="*/ 2048959 h 5795027"/>
              <a:gd name="connsiteX1" fmla="*/ 4282900 w 4447989"/>
              <a:gd name="connsiteY1" fmla="*/ 2231503 h 5795027"/>
              <a:gd name="connsiteX2" fmla="*/ 4282900 w 4447989"/>
              <a:gd name="connsiteY2" fmla="*/ 2752557 h 5795027"/>
              <a:gd name="connsiteX3" fmla="*/ 4282900 w 4447989"/>
              <a:gd name="connsiteY3" fmla="*/ 3042471 h 5795027"/>
              <a:gd name="connsiteX4" fmla="*/ 4282900 w 4447989"/>
              <a:gd name="connsiteY4" fmla="*/ 3441681 h 5795027"/>
              <a:gd name="connsiteX5" fmla="*/ 4282900 w 4447989"/>
              <a:gd name="connsiteY5" fmla="*/ 3746068 h 5795027"/>
              <a:gd name="connsiteX6" fmla="*/ 3723546 w 4447989"/>
              <a:gd name="connsiteY6" fmla="*/ 4939455 h 5795027"/>
              <a:gd name="connsiteX7" fmla="*/ 2332829 w 4447989"/>
              <a:gd name="connsiteY7" fmla="*/ 5630311 h 5795027"/>
              <a:gd name="connsiteX8" fmla="*/ 2137940 w 4447989"/>
              <a:gd name="connsiteY8" fmla="*/ 5795027 h 5795027"/>
              <a:gd name="connsiteX9" fmla="*/ 1950069 w 4447989"/>
              <a:gd name="connsiteY9" fmla="*/ 5630311 h 5795027"/>
              <a:gd name="connsiteX10" fmla="*/ 559353 w 4447989"/>
              <a:gd name="connsiteY10" fmla="*/ 4939455 h 5795027"/>
              <a:gd name="connsiteX11" fmla="*/ 0 w 4447989"/>
              <a:gd name="connsiteY11" fmla="*/ 3746068 h 5795027"/>
              <a:gd name="connsiteX12" fmla="*/ 0 w 4447989"/>
              <a:gd name="connsiteY12" fmla="*/ 3441681 h 5795027"/>
              <a:gd name="connsiteX13" fmla="*/ 0 w 4447989"/>
              <a:gd name="connsiteY13" fmla="*/ 3042471 h 5795027"/>
              <a:gd name="connsiteX14" fmla="*/ 0 w 4447989"/>
              <a:gd name="connsiteY14" fmla="*/ 2752557 h 5795027"/>
              <a:gd name="connsiteX15" fmla="*/ 0 w 4447989"/>
              <a:gd name="connsiteY15" fmla="*/ 2231503 h 5795027"/>
              <a:gd name="connsiteX16" fmla="*/ 0 w 4447989"/>
              <a:gd name="connsiteY16" fmla="*/ 2048959 h 5795027"/>
              <a:gd name="connsiteX17" fmla="*/ 559354 w 4447989"/>
              <a:gd name="connsiteY17" fmla="*/ 855573 h 5795027"/>
              <a:gd name="connsiteX18" fmla="*/ 1950071 w 4447989"/>
              <a:gd name="connsiteY18" fmla="*/ 164715 h 5795027"/>
              <a:gd name="connsiteX19" fmla="*/ 2144960 w 4447989"/>
              <a:gd name="connsiteY19" fmla="*/ 0 h 5795027"/>
              <a:gd name="connsiteX20" fmla="*/ 2332832 w 4447989"/>
              <a:gd name="connsiteY20" fmla="*/ 164715 h 5795027"/>
              <a:gd name="connsiteX21" fmla="*/ 3723546 w 4447989"/>
              <a:gd name="connsiteY21" fmla="*/ 855573 h 5795027"/>
              <a:gd name="connsiteX22" fmla="*/ 4447989 w 4447989"/>
              <a:gd name="connsiteY22" fmla="*/ 2214048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48071 w 4282900"/>
              <a:gd name="connsiteY0" fmla="*/ 1519558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48071 w 4292243"/>
              <a:gd name="connsiteY0" fmla="*/ 1519558 h 5795027"/>
              <a:gd name="connsiteX1" fmla="*/ 4282900 w 4292243"/>
              <a:gd name="connsiteY1" fmla="*/ 2231503 h 5795027"/>
              <a:gd name="connsiteX2" fmla="*/ 4282900 w 4292243"/>
              <a:gd name="connsiteY2" fmla="*/ 2752557 h 5795027"/>
              <a:gd name="connsiteX3" fmla="*/ 4282900 w 4292243"/>
              <a:gd name="connsiteY3" fmla="*/ 3042471 h 5795027"/>
              <a:gd name="connsiteX4" fmla="*/ 4282900 w 4292243"/>
              <a:gd name="connsiteY4" fmla="*/ 3441681 h 5795027"/>
              <a:gd name="connsiteX5" fmla="*/ 4282900 w 4292243"/>
              <a:gd name="connsiteY5" fmla="*/ 3746068 h 5795027"/>
              <a:gd name="connsiteX6" fmla="*/ 3723546 w 4292243"/>
              <a:gd name="connsiteY6" fmla="*/ 4939455 h 5795027"/>
              <a:gd name="connsiteX7" fmla="*/ 2332829 w 4292243"/>
              <a:gd name="connsiteY7" fmla="*/ 5630311 h 5795027"/>
              <a:gd name="connsiteX8" fmla="*/ 2137940 w 4292243"/>
              <a:gd name="connsiteY8" fmla="*/ 5795027 h 5795027"/>
              <a:gd name="connsiteX9" fmla="*/ 1950069 w 4292243"/>
              <a:gd name="connsiteY9" fmla="*/ 5630311 h 5795027"/>
              <a:gd name="connsiteX10" fmla="*/ 559353 w 4292243"/>
              <a:gd name="connsiteY10" fmla="*/ 4939455 h 5795027"/>
              <a:gd name="connsiteX11" fmla="*/ 0 w 4292243"/>
              <a:gd name="connsiteY11" fmla="*/ 3746068 h 5795027"/>
              <a:gd name="connsiteX12" fmla="*/ 0 w 4292243"/>
              <a:gd name="connsiteY12" fmla="*/ 3441681 h 5795027"/>
              <a:gd name="connsiteX13" fmla="*/ 0 w 4292243"/>
              <a:gd name="connsiteY13" fmla="*/ 3042471 h 5795027"/>
              <a:gd name="connsiteX14" fmla="*/ 0 w 4292243"/>
              <a:gd name="connsiteY14" fmla="*/ 2752557 h 5795027"/>
              <a:gd name="connsiteX15" fmla="*/ 0 w 4292243"/>
              <a:gd name="connsiteY15" fmla="*/ 2231503 h 5795027"/>
              <a:gd name="connsiteX16" fmla="*/ 0 w 4292243"/>
              <a:gd name="connsiteY16" fmla="*/ 2048959 h 5795027"/>
              <a:gd name="connsiteX17" fmla="*/ 559354 w 4292243"/>
              <a:gd name="connsiteY17" fmla="*/ 855573 h 5795027"/>
              <a:gd name="connsiteX18" fmla="*/ 1950071 w 4292243"/>
              <a:gd name="connsiteY18" fmla="*/ 164715 h 5795027"/>
              <a:gd name="connsiteX19" fmla="*/ 2144960 w 4292243"/>
              <a:gd name="connsiteY19" fmla="*/ 0 h 5795027"/>
              <a:gd name="connsiteX20" fmla="*/ 2332832 w 4292243"/>
              <a:gd name="connsiteY20" fmla="*/ 164715 h 5795027"/>
              <a:gd name="connsiteX21" fmla="*/ 3723546 w 4292243"/>
              <a:gd name="connsiteY21" fmla="*/ 855573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2144960 w 4282900"/>
              <a:gd name="connsiteY18" fmla="*/ 0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64279 w 4282900"/>
              <a:gd name="connsiteY17" fmla="*/ 1516418 h 5795027"/>
              <a:gd name="connsiteX18" fmla="*/ 559354 w 4282900"/>
              <a:gd name="connsiteY18" fmla="*/ 855573 h 5795027"/>
              <a:gd name="connsiteX19" fmla="*/ 2144960 w 4282900"/>
              <a:gd name="connsiteY19" fmla="*/ 0 h 5795027"/>
              <a:gd name="connsiteX0" fmla="*/ 4213242 w 4282900"/>
              <a:gd name="connsiteY0" fmla="*/ 657020 h 4939454"/>
              <a:gd name="connsiteX1" fmla="*/ 4282900 w 4282900"/>
              <a:gd name="connsiteY1" fmla="*/ 1375930 h 4939454"/>
              <a:gd name="connsiteX2" fmla="*/ 4282900 w 4282900"/>
              <a:gd name="connsiteY2" fmla="*/ 1896984 h 4939454"/>
              <a:gd name="connsiteX3" fmla="*/ 4282900 w 4282900"/>
              <a:gd name="connsiteY3" fmla="*/ 2186898 h 4939454"/>
              <a:gd name="connsiteX4" fmla="*/ 4282900 w 4282900"/>
              <a:gd name="connsiteY4" fmla="*/ 2586108 h 4939454"/>
              <a:gd name="connsiteX5" fmla="*/ 4282900 w 4282900"/>
              <a:gd name="connsiteY5" fmla="*/ 2890495 h 4939454"/>
              <a:gd name="connsiteX6" fmla="*/ 3723546 w 4282900"/>
              <a:gd name="connsiteY6" fmla="*/ 4083882 h 4939454"/>
              <a:gd name="connsiteX7" fmla="*/ 2332829 w 4282900"/>
              <a:gd name="connsiteY7" fmla="*/ 4774738 h 4939454"/>
              <a:gd name="connsiteX8" fmla="*/ 2137940 w 4282900"/>
              <a:gd name="connsiteY8" fmla="*/ 4939454 h 4939454"/>
              <a:gd name="connsiteX9" fmla="*/ 1950069 w 4282900"/>
              <a:gd name="connsiteY9" fmla="*/ 4774738 h 4939454"/>
              <a:gd name="connsiteX10" fmla="*/ 559353 w 4282900"/>
              <a:gd name="connsiteY10" fmla="*/ 4083882 h 4939454"/>
              <a:gd name="connsiteX11" fmla="*/ 0 w 4282900"/>
              <a:gd name="connsiteY11" fmla="*/ 2890495 h 4939454"/>
              <a:gd name="connsiteX12" fmla="*/ 0 w 4282900"/>
              <a:gd name="connsiteY12" fmla="*/ 2586108 h 4939454"/>
              <a:gd name="connsiteX13" fmla="*/ 0 w 4282900"/>
              <a:gd name="connsiteY13" fmla="*/ 2186898 h 4939454"/>
              <a:gd name="connsiteX14" fmla="*/ 0 w 4282900"/>
              <a:gd name="connsiteY14" fmla="*/ 1896984 h 4939454"/>
              <a:gd name="connsiteX15" fmla="*/ 0 w 4282900"/>
              <a:gd name="connsiteY15" fmla="*/ 1375930 h 4939454"/>
              <a:gd name="connsiteX16" fmla="*/ 0 w 4282900"/>
              <a:gd name="connsiteY16" fmla="*/ 1193386 h 4939454"/>
              <a:gd name="connsiteX17" fmla="*/ 64279 w 4282900"/>
              <a:gd name="connsiteY17" fmla="*/ 660845 h 4939454"/>
              <a:gd name="connsiteX18" fmla="*/ 559354 w 4282900"/>
              <a:gd name="connsiteY18" fmla="*/ 0 h 4939454"/>
              <a:gd name="connsiteX0" fmla="*/ 4213242 w 4282900"/>
              <a:gd name="connsiteY0" fmla="*/ 0 h 4282434"/>
              <a:gd name="connsiteX1" fmla="*/ 4282900 w 4282900"/>
              <a:gd name="connsiteY1" fmla="*/ 718910 h 4282434"/>
              <a:gd name="connsiteX2" fmla="*/ 4282900 w 4282900"/>
              <a:gd name="connsiteY2" fmla="*/ 1239964 h 4282434"/>
              <a:gd name="connsiteX3" fmla="*/ 4282900 w 4282900"/>
              <a:gd name="connsiteY3" fmla="*/ 1529878 h 4282434"/>
              <a:gd name="connsiteX4" fmla="*/ 4282900 w 4282900"/>
              <a:gd name="connsiteY4" fmla="*/ 1929088 h 4282434"/>
              <a:gd name="connsiteX5" fmla="*/ 4282900 w 4282900"/>
              <a:gd name="connsiteY5" fmla="*/ 2233475 h 4282434"/>
              <a:gd name="connsiteX6" fmla="*/ 3723546 w 4282900"/>
              <a:gd name="connsiteY6" fmla="*/ 3426862 h 4282434"/>
              <a:gd name="connsiteX7" fmla="*/ 2332829 w 4282900"/>
              <a:gd name="connsiteY7" fmla="*/ 4117718 h 4282434"/>
              <a:gd name="connsiteX8" fmla="*/ 2137940 w 4282900"/>
              <a:gd name="connsiteY8" fmla="*/ 4282434 h 4282434"/>
              <a:gd name="connsiteX9" fmla="*/ 1950069 w 4282900"/>
              <a:gd name="connsiteY9" fmla="*/ 4117718 h 4282434"/>
              <a:gd name="connsiteX10" fmla="*/ 559353 w 4282900"/>
              <a:gd name="connsiteY10" fmla="*/ 3426862 h 4282434"/>
              <a:gd name="connsiteX11" fmla="*/ 0 w 4282900"/>
              <a:gd name="connsiteY11" fmla="*/ 2233475 h 4282434"/>
              <a:gd name="connsiteX12" fmla="*/ 0 w 4282900"/>
              <a:gd name="connsiteY12" fmla="*/ 1929088 h 4282434"/>
              <a:gd name="connsiteX13" fmla="*/ 0 w 4282900"/>
              <a:gd name="connsiteY13" fmla="*/ 1529878 h 4282434"/>
              <a:gd name="connsiteX14" fmla="*/ 0 w 4282900"/>
              <a:gd name="connsiteY14" fmla="*/ 1239964 h 4282434"/>
              <a:gd name="connsiteX15" fmla="*/ 0 w 4282900"/>
              <a:gd name="connsiteY15" fmla="*/ 718910 h 4282434"/>
              <a:gd name="connsiteX16" fmla="*/ 0 w 4282900"/>
              <a:gd name="connsiteY16" fmla="*/ 536366 h 4282434"/>
              <a:gd name="connsiteX17" fmla="*/ 64279 w 4282900"/>
              <a:gd name="connsiteY17" fmla="*/ 3825 h 4282434"/>
              <a:gd name="connsiteX0" fmla="*/ 4213242 w 4282900"/>
              <a:gd name="connsiteY0" fmla="*/ 0 h 4282434"/>
              <a:gd name="connsiteX1" fmla="*/ 4282900 w 4282900"/>
              <a:gd name="connsiteY1" fmla="*/ 718910 h 4282434"/>
              <a:gd name="connsiteX2" fmla="*/ 4282900 w 4282900"/>
              <a:gd name="connsiteY2" fmla="*/ 1239964 h 4282434"/>
              <a:gd name="connsiteX3" fmla="*/ 4282900 w 4282900"/>
              <a:gd name="connsiteY3" fmla="*/ 1529878 h 4282434"/>
              <a:gd name="connsiteX4" fmla="*/ 4282900 w 4282900"/>
              <a:gd name="connsiteY4" fmla="*/ 1929088 h 4282434"/>
              <a:gd name="connsiteX5" fmla="*/ 4282900 w 4282900"/>
              <a:gd name="connsiteY5" fmla="*/ 2233475 h 4282434"/>
              <a:gd name="connsiteX6" fmla="*/ 3723546 w 4282900"/>
              <a:gd name="connsiteY6" fmla="*/ 3426862 h 4282434"/>
              <a:gd name="connsiteX7" fmla="*/ 2332829 w 4282900"/>
              <a:gd name="connsiteY7" fmla="*/ 4117718 h 4282434"/>
              <a:gd name="connsiteX8" fmla="*/ 2137940 w 4282900"/>
              <a:gd name="connsiteY8" fmla="*/ 4282434 h 4282434"/>
              <a:gd name="connsiteX9" fmla="*/ 1950069 w 4282900"/>
              <a:gd name="connsiteY9" fmla="*/ 4117718 h 4282434"/>
              <a:gd name="connsiteX10" fmla="*/ 559353 w 4282900"/>
              <a:gd name="connsiteY10" fmla="*/ 3426862 h 4282434"/>
              <a:gd name="connsiteX11" fmla="*/ 0 w 4282900"/>
              <a:gd name="connsiteY11" fmla="*/ 2233475 h 4282434"/>
              <a:gd name="connsiteX12" fmla="*/ 0 w 4282900"/>
              <a:gd name="connsiteY12" fmla="*/ 1929088 h 4282434"/>
              <a:gd name="connsiteX13" fmla="*/ 0 w 4282900"/>
              <a:gd name="connsiteY13" fmla="*/ 1529878 h 4282434"/>
              <a:gd name="connsiteX14" fmla="*/ 0 w 4282900"/>
              <a:gd name="connsiteY14" fmla="*/ 1239964 h 4282434"/>
              <a:gd name="connsiteX15" fmla="*/ 0 w 4282900"/>
              <a:gd name="connsiteY15" fmla="*/ 718910 h 4282434"/>
              <a:gd name="connsiteX16" fmla="*/ 0 w 4282900"/>
              <a:gd name="connsiteY16" fmla="*/ 536366 h 4282434"/>
              <a:gd name="connsiteX17" fmla="*/ 64279 w 4282900"/>
              <a:gd name="connsiteY17" fmla="*/ 3825 h 428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282900" h="4282434">
                <a:moveTo>
                  <a:pt x="4213242" y="0"/>
                </a:moveTo>
                <a:cubicBezTo>
                  <a:pt x="4294511" y="306972"/>
                  <a:pt x="4271290" y="481595"/>
                  <a:pt x="4282900" y="718910"/>
                </a:cubicBezTo>
                <a:lnTo>
                  <a:pt x="4282900" y="1239964"/>
                </a:lnTo>
                <a:lnTo>
                  <a:pt x="4282900" y="1529878"/>
                </a:lnTo>
                <a:lnTo>
                  <a:pt x="4282900" y="1929088"/>
                </a:lnTo>
                <a:lnTo>
                  <a:pt x="4282900" y="2233475"/>
                </a:lnTo>
                <a:cubicBezTo>
                  <a:pt x="4282900" y="2849584"/>
                  <a:pt x="4108103" y="3157966"/>
                  <a:pt x="3723546" y="3426862"/>
                </a:cubicBezTo>
                <a:cubicBezTo>
                  <a:pt x="3323617" y="3658565"/>
                  <a:pt x="2798672" y="3757725"/>
                  <a:pt x="2332829" y="4117718"/>
                </a:cubicBezTo>
                <a:lnTo>
                  <a:pt x="2137940" y="4282434"/>
                </a:lnTo>
                <a:lnTo>
                  <a:pt x="1950069" y="4117718"/>
                </a:lnTo>
                <a:cubicBezTo>
                  <a:pt x="1484225" y="3757725"/>
                  <a:pt x="959280" y="3658565"/>
                  <a:pt x="559353" y="3426862"/>
                </a:cubicBezTo>
                <a:cubicBezTo>
                  <a:pt x="174796" y="3157966"/>
                  <a:pt x="0" y="2849584"/>
                  <a:pt x="0" y="2233475"/>
                </a:cubicBezTo>
                <a:lnTo>
                  <a:pt x="0" y="1929088"/>
                </a:lnTo>
                <a:lnTo>
                  <a:pt x="0" y="1529878"/>
                </a:lnTo>
                <a:lnTo>
                  <a:pt x="0" y="1239964"/>
                </a:lnTo>
                <a:lnTo>
                  <a:pt x="0" y="718910"/>
                </a:lnTo>
                <a:lnTo>
                  <a:pt x="0" y="536366"/>
                </a:lnTo>
                <a:cubicBezTo>
                  <a:pt x="10713" y="417185"/>
                  <a:pt x="19813" y="133066"/>
                  <a:pt x="64279" y="3825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F0C88DB-0324-4DA7-A5E8-8A9C7D7C5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36649" y="1823190"/>
            <a:ext cx="1648512" cy="3209758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2976290 w 4282900"/>
              <a:gd name="connsiteY2" fmla="*/ 524033 h 5795027"/>
              <a:gd name="connsiteX3" fmla="*/ 3723546 w 4282900"/>
              <a:gd name="connsiteY3" fmla="*/ 855573 h 5795027"/>
              <a:gd name="connsiteX4" fmla="*/ 4282900 w 4282900"/>
              <a:gd name="connsiteY4" fmla="*/ 2048959 h 5795027"/>
              <a:gd name="connsiteX5" fmla="*/ 4282900 w 4282900"/>
              <a:gd name="connsiteY5" fmla="*/ 2231503 h 5795027"/>
              <a:gd name="connsiteX6" fmla="*/ 4282900 w 4282900"/>
              <a:gd name="connsiteY6" fmla="*/ 2752557 h 5795027"/>
              <a:gd name="connsiteX7" fmla="*/ 4282900 w 4282900"/>
              <a:gd name="connsiteY7" fmla="*/ 3042471 h 5795027"/>
              <a:gd name="connsiteX8" fmla="*/ 4282900 w 4282900"/>
              <a:gd name="connsiteY8" fmla="*/ 3441681 h 5795027"/>
              <a:gd name="connsiteX9" fmla="*/ 4282900 w 4282900"/>
              <a:gd name="connsiteY9" fmla="*/ 3746068 h 5795027"/>
              <a:gd name="connsiteX10" fmla="*/ 3723546 w 4282900"/>
              <a:gd name="connsiteY10" fmla="*/ 4939455 h 5795027"/>
              <a:gd name="connsiteX11" fmla="*/ 2332829 w 4282900"/>
              <a:gd name="connsiteY11" fmla="*/ 5630311 h 5795027"/>
              <a:gd name="connsiteX12" fmla="*/ 2137940 w 4282900"/>
              <a:gd name="connsiteY12" fmla="*/ 5795027 h 5795027"/>
              <a:gd name="connsiteX13" fmla="*/ 1950069 w 4282900"/>
              <a:gd name="connsiteY13" fmla="*/ 5630311 h 5795027"/>
              <a:gd name="connsiteX14" fmla="*/ 559353 w 4282900"/>
              <a:gd name="connsiteY14" fmla="*/ 4939455 h 5795027"/>
              <a:gd name="connsiteX15" fmla="*/ 0 w 4282900"/>
              <a:gd name="connsiteY15" fmla="*/ 3746068 h 5795027"/>
              <a:gd name="connsiteX16" fmla="*/ 0 w 4282900"/>
              <a:gd name="connsiteY16" fmla="*/ 3441681 h 5795027"/>
              <a:gd name="connsiteX17" fmla="*/ 0 w 4282900"/>
              <a:gd name="connsiteY17" fmla="*/ 3042471 h 5795027"/>
              <a:gd name="connsiteX18" fmla="*/ 0 w 4282900"/>
              <a:gd name="connsiteY18" fmla="*/ 2752557 h 5795027"/>
              <a:gd name="connsiteX19" fmla="*/ 0 w 4282900"/>
              <a:gd name="connsiteY19" fmla="*/ 2231503 h 5795027"/>
              <a:gd name="connsiteX20" fmla="*/ 0 w 4282900"/>
              <a:gd name="connsiteY20" fmla="*/ 2048959 h 5795027"/>
              <a:gd name="connsiteX21" fmla="*/ 559354 w 4282900"/>
              <a:gd name="connsiteY21" fmla="*/ 855573 h 5795027"/>
              <a:gd name="connsiteX22" fmla="*/ 1950071 w 4282900"/>
              <a:gd name="connsiteY22" fmla="*/ 164715 h 5795027"/>
              <a:gd name="connsiteX23" fmla="*/ 2144960 w 4282900"/>
              <a:gd name="connsiteY23" fmla="*/ 0 h 5795027"/>
              <a:gd name="connsiteX0" fmla="*/ 3723546 w 4282900"/>
              <a:gd name="connsiteY0" fmla="*/ 855573 h 5795027"/>
              <a:gd name="connsiteX1" fmla="*/ 4282900 w 4282900"/>
              <a:gd name="connsiteY1" fmla="*/ 2048959 h 5795027"/>
              <a:gd name="connsiteX2" fmla="*/ 4282900 w 4282900"/>
              <a:gd name="connsiteY2" fmla="*/ 2231503 h 5795027"/>
              <a:gd name="connsiteX3" fmla="*/ 4282900 w 4282900"/>
              <a:gd name="connsiteY3" fmla="*/ 2752557 h 5795027"/>
              <a:gd name="connsiteX4" fmla="*/ 4282900 w 4282900"/>
              <a:gd name="connsiteY4" fmla="*/ 3042471 h 5795027"/>
              <a:gd name="connsiteX5" fmla="*/ 4282900 w 4282900"/>
              <a:gd name="connsiteY5" fmla="*/ 3441681 h 5795027"/>
              <a:gd name="connsiteX6" fmla="*/ 4282900 w 4282900"/>
              <a:gd name="connsiteY6" fmla="*/ 3746068 h 5795027"/>
              <a:gd name="connsiteX7" fmla="*/ 3723546 w 4282900"/>
              <a:gd name="connsiteY7" fmla="*/ 4939455 h 5795027"/>
              <a:gd name="connsiteX8" fmla="*/ 2332829 w 4282900"/>
              <a:gd name="connsiteY8" fmla="*/ 5630311 h 5795027"/>
              <a:gd name="connsiteX9" fmla="*/ 2137940 w 4282900"/>
              <a:gd name="connsiteY9" fmla="*/ 5795027 h 5795027"/>
              <a:gd name="connsiteX10" fmla="*/ 1950069 w 4282900"/>
              <a:gd name="connsiteY10" fmla="*/ 5630311 h 5795027"/>
              <a:gd name="connsiteX11" fmla="*/ 559353 w 4282900"/>
              <a:gd name="connsiteY11" fmla="*/ 4939455 h 5795027"/>
              <a:gd name="connsiteX12" fmla="*/ 0 w 4282900"/>
              <a:gd name="connsiteY12" fmla="*/ 3746068 h 5795027"/>
              <a:gd name="connsiteX13" fmla="*/ 0 w 4282900"/>
              <a:gd name="connsiteY13" fmla="*/ 3441681 h 5795027"/>
              <a:gd name="connsiteX14" fmla="*/ 0 w 4282900"/>
              <a:gd name="connsiteY14" fmla="*/ 3042471 h 5795027"/>
              <a:gd name="connsiteX15" fmla="*/ 0 w 4282900"/>
              <a:gd name="connsiteY15" fmla="*/ 2752557 h 5795027"/>
              <a:gd name="connsiteX16" fmla="*/ 0 w 4282900"/>
              <a:gd name="connsiteY16" fmla="*/ 2231503 h 5795027"/>
              <a:gd name="connsiteX17" fmla="*/ 0 w 4282900"/>
              <a:gd name="connsiteY17" fmla="*/ 2048959 h 5795027"/>
              <a:gd name="connsiteX18" fmla="*/ 559354 w 4282900"/>
              <a:gd name="connsiteY18" fmla="*/ 855573 h 5795027"/>
              <a:gd name="connsiteX19" fmla="*/ 1950071 w 4282900"/>
              <a:gd name="connsiteY19" fmla="*/ 164715 h 5795027"/>
              <a:gd name="connsiteX20" fmla="*/ 2144960 w 4282900"/>
              <a:gd name="connsiteY20" fmla="*/ 0 h 5795027"/>
              <a:gd name="connsiteX21" fmla="*/ 2332832 w 4282900"/>
              <a:gd name="connsiteY21" fmla="*/ 164715 h 5795027"/>
              <a:gd name="connsiteX22" fmla="*/ 2976290 w 4282900"/>
              <a:gd name="connsiteY22" fmla="*/ 524033 h 5795027"/>
              <a:gd name="connsiteX23" fmla="*/ 3888635 w 4282900"/>
              <a:gd name="connsiteY23" fmla="*/ 1020662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2976290 w 4282900"/>
              <a:gd name="connsiteY21" fmla="*/ 524033 h 5795027"/>
              <a:gd name="connsiteX22" fmla="*/ 3888635 w 4282900"/>
              <a:gd name="connsiteY22" fmla="*/ 1020662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2976290 w 4282900"/>
              <a:gd name="connsiteY21" fmla="*/ 524033 h 5795027"/>
              <a:gd name="connsiteX0" fmla="*/ 4282900 w 4282900"/>
              <a:gd name="connsiteY0" fmla="*/ 2231503 h 5795027"/>
              <a:gd name="connsiteX1" fmla="*/ 4282900 w 4282900"/>
              <a:gd name="connsiteY1" fmla="*/ 2752557 h 5795027"/>
              <a:gd name="connsiteX2" fmla="*/ 4282900 w 4282900"/>
              <a:gd name="connsiteY2" fmla="*/ 3042471 h 5795027"/>
              <a:gd name="connsiteX3" fmla="*/ 4282900 w 4282900"/>
              <a:gd name="connsiteY3" fmla="*/ 3441681 h 5795027"/>
              <a:gd name="connsiteX4" fmla="*/ 4282900 w 4282900"/>
              <a:gd name="connsiteY4" fmla="*/ 3746068 h 5795027"/>
              <a:gd name="connsiteX5" fmla="*/ 3723546 w 4282900"/>
              <a:gd name="connsiteY5" fmla="*/ 4939455 h 5795027"/>
              <a:gd name="connsiteX6" fmla="*/ 2332829 w 4282900"/>
              <a:gd name="connsiteY6" fmla="*/ 5630311 h 5795027"/>
              <a:gd name="connsiteX7" fmla="*/ 2137940 w 4282900"/>
              <a:gd name="connsiteY7" fmla="*/ 5795027 h 5795027"/>
              <a:gd name="connsiteX8" fmla="*/ 1950069 w 4282900"/>
              <a:gd name="connsiteY8" fmla="*/ 5630311 h 5795027"/>
              <a:gd name="connsiteX9" fmla="*/ 559353 w 4282900"/>
              <a:gd name="connsiteY9" fmla="*/ 4939455 h 5795027"/>
              <a:gd name="connsiteX10" fmla="*/ 0 w 4282900"/>
              <a:gd name="connsiteY10" fmla="*/ 3746068 h 5795027"/>
              <a:gd name="connsiteX11" fmla="*/ 0 w 4282900"/>
              <a:gd name="connsiteY11" fmla="*/ 3441681 h 5795027"/>
              <a:gd name="connsiteX12" fmla="*/ 0 w 4282900"/>
              <a:gd name="connsiteY12" fmla="*/ 3042471 h 5795027"/>
              <a:gd name="connsiteX13" fmla="*/ 0 w 4282900"/>
              <a:gd name="connsiteY13" fmla="*/ 2752557 h 5795027"/>
              <a:gd name="connsiteX14" fmla="*/ 0 w 4282900"/>
              <a:gd name="connsiteY14" fmla="*/ 2231503 h 5795027"/>
              <a:gd name="connsiteX15" fmla="*/ 0 w 4282900"/>
              <a:gd name="connsiteY15" fmla="*/ 2048959 h 5795027"/>
              <a:gd name="connsiteX16" fmla="*/ 559354 w 4282900"/>
              <a:gd name="connsiteY16" fmla="*/ 855573 h 5795027"/>
              <a:gd name="connsiteX17" fmla="*/ 1950071 w 4282900"/>
              <a:gd name="connsiteY17" fmla="*/ 164715 h 5795027"/>
              <a:gd name="connsiteX18" fmla="*/ 2144960 w 4282900"/>
              <a:gd name="connsiteY18" fmla="*/ 0 h 5795027"/>
              <a:gd name="connsiteX19" fmla="*/ 2332832 w 4282900"/>
              <a:gd name="connsiteY19" fmla="*/ 164715 h 5795027"/>
              <a:gd name="connsiteX20" fmla="*/ 2976290 w 4282900"/>
              <a:gd name="connsiteY20" fmla="*/ 524033 h 5795027"/>
              <a:gd name="connsiteX0" fmla="*/ 4282900 w 4282900"/>
              <a:gd name="connsiteY0" fmla="*/ 2752557 h 5795027"/>
              <a:gd name="connsiteX1" fmla="*/ 4282900 w 4282900"/>
              <a:gd name="connsiteY1" fmla="*/ 3042471 h 5795027"/>
              <a:gd name="connsiteX2" fmla="*/ 4282900 w 4282900"/>
              <a:gd name="connsiteY2" fmla="*/ 3441681 h 5795027"/>
              <a:gd name="connsiteX3" fmla="*/ 4282900 w 4282900"/>
              <a:gd name="connsiteY3" fmla="*/ 3746068 h 5795027"/>
              <a:gd name="connsiteX4" fmla="*/ 3723546 w 4282900"/>
              <a:gd name="connsiteY4" fmla="*/ 4939455 h 5795027"/>
              <a:gd name="connsiteX5" fmla="*/ 2332829 w 4282900"/>
              <a:gd name="connsiteY5" fmla="*/ 5630311 h 5795027"/>
              <a:gd name="connsiteX6" fmla="*/ 2137940 w 4282900"/>
              <a:gd name="connsiteY6" fmla="*/ 5795027 h 5795027"/>
              <a:gd name="connsiteX7" fmla="*/ 1950069 w 4282900"/>
              <a:gd name="connsiteY7" fmla="*/ 5630311 h 5795027"/>
              <a:gd name="connsiteX8" fmla="*/ 559353 w 4282900"/>
              <a:gd name="connsiteY8" fmla="*/ 4939455 h 5795027"/>
              <a:gd name="connsiteX9" fmla="*/ 0 w 4282900"/>
              <a:gd name="connsiteY9" fmla="*/ 3746068 h 5795027"/>
              <a:gd name="connsiteX10" fmla="*/ 0 w 4282900"/>
              <a:gd name="connsiteY10" fmla="*/ 3441681 h 5795027"/>
              <a:gd name="connsiteX11" fmla="*/ 0 w 4282900"/>
              <a:gd name="connsiteY11" fmla="*/ 3042471 h 5795027"/>
              <a:gd name="connsiteX12" fmla="*/ 0 w 4282900"/>
              <a:gd name="connsiteY12" fmla="*/ 2752557 h 5795027"/>
              <a:gd name="connsiteX13" fmla="*/ 0 w 4282900"/>
              <a:gd name="connsiteY13" fmla="*/ 2231503 h 5795027"/>
              <a:gd name="connsiteX14" fmla="*/ 0 w 4282900"/>
              <a:gd name="connsiteY14" fmla="*/ 2048959 h 5795027"/>
              <a:gd name="connsiteX15" fmla="*/ 559354 w 4282900"/>
              <a:gd name="connsiteY15" fmla="*/ 855573 h 5795027"/>
              <a:gd name="connsiteX16" fmla="*/ 1950071 w 4282900"/>
              <a:gd name="connsiteY16" fmla="*/ 164715 h 5795027"/>
              <a:gd name="connsiteX17" fmla="*/ 2144960 w 4282900"/>
              <a:gd name="connsiteY17" fmla="*/ 0 h 5795027"/>
              <a:gd name="connsiteX18" fmla="*/ 2332832 w 4282900"/>
              <a:gd name="connsiteY18" fmla="*/ 164715 h 5795027"/>
              <a:gd name="connsiteX19" fmla="*/ 2976290 w 4282900"/>
              <a:gd name="connsiteY19" fmla="*/ 524033 h 5795027"/>
              <a:gd name="connsiteX0" fmla="*/ 4282900 w 4282900"/>
              <a:gd name="connsiteY0" fmla="*/ 3042471 h 5795027"/>
              <a:gd name="connsiteX1" fmla="*/ 4282900 w 4282900"/>
              <a:gd name="connsiteY1" fmla="*/ 3441681 h 5795027"/>
              <a:gd name="connsiteX2" fmla="*/ 4282900 w 4282900"/>
              <a:gd name="connsiteY2" fmla="*/ 3746068 h 5795027"/>
              <a:gd name="connsiteX3" fmla="*/ 3723546 w 4282900"/>
              <a:gd name="connsiteY3" fmla="*/ 4939455 h 5795027"/>
              <a:gd name="connsiteX4" fmla="*/ 2332829 w 4282900"/>
              <a:gd name="connsiteY4" fmla="*/ 5630311 h 5795027"/>
              <a:gd name="connsiteX5" fmla="*/ 2137940 w 4282900"/>
              <a:gd name="connsiteY5" fmla="*/ 5795027 h 5795027"/>
              <a:gd name="connsiteX6" fmla="*/ 1950069 w 4282900"/>
              <a:gd name="connsiteY6" fmla="*/ 5630311 h 5795027"/>
              <a:gd name="connsiteX7" fmla="*/ 559353 w 4282900"/>
              <a:gd name="connsiteY7" fmla="*/ 4939455 h 5795027"/>
              <a:gd name="connsiteX8" fmla="*/ 0 w 4282900"/>
              <a:gd name="connsiteY8" fmla="*/ 3746068 h 5795027"/>
              <a:gd name="connsiteX9" fmla="*/ 0 w 4282900"/>
              <a:gd name="connsiteY9" fmla="*/ 3441681 h 5795027"/>
              <a:gd name="connsiteX10" fmla="*/ 0 w 4282900"/>
              <a:gd name="connsiteY10" fmla="*/ 3042471 h 5795027"/>
              <a:gd name="connsiteX11" fmla="*/ 0 w 4282900"/>
              <a:gd name="connsiteY11" fmla="*/ 2752557 h 5795027"/>
              <a:gd name="connsiteX12" fmla="*/ 0 w 4282900"/>
              <a:gd name="connsiteY12" fmla="*/ 2231503 h 5795027"/>
              <a:gd name="connsiteX13" fmla="*/ 0 w 4282900"/>
              <a:gd name="connsiteY13" fmla="*/ 2048959 h 5795027"/>
              <a:gd name="connsiteX14" fmla="*/ 559354 w 4282900"/>
              <a:gd name="connsiteY14" fmla="*/ 855573 h 5795027"/>
              <a:gd name="connsiteX15" fmla="*/ 1950071 w 4282900"/>
              <a:gd name="connsiteY15" fmla="*/ 164715 h 5795027"/>
              <a:gd name="connsiteX16" fmla="*/ 2144960 w 4282900"/>
              <a:gd name="connsiteY16" fmla="*/ 0 h 5795027"/>
              <a:gd name="connsiteX17" fmla="*/ 2332832 w 4282900"/>
              <a:gd name="connsiteY17" fmla="*/ 164715 h 5795027"/>
              <a:gd name="connsiteX18" fmla="*/ 2976290 w 4282900"/>
              <a:gd name="connsiteY18" fmla="*/ 524033 h 5795027"/>
              <a:gd name="connsiteX0" fmla="*/ 4282900 w 4282900"/>
              <a:gd name="connsiteY0" fmla="*/ 3441681 h 5795027"/>
              <a:gd name="connsiteX1" fmla="*/ 4282900 w 4282900"/>
              <a:gd name="connsiteY1" fmla="*/ 3746068 h 5795027"/>
              <a:gd name="connsiteX2" fmla="*/ 3723546 w 4282900"/>
              <a:gd name="connsiteY2" fmla="*/ 4939455 h 5795027"/>
              <a:gd name="connsiteX3" fmla="*/ 2332829 w 4282900"/>
              <a:gd name="connsiteY3" fmla="*/ 5630311 h 5795027"/>
              <a:gd name="connsiteX4" fmla="*/ 2137940 w 4282900"/>
              <a:gd name="connsiteY4" fmla="*/ 5795027 h 5795027"/>
              <a:gd name="connsiteX5" fmla="*/ 1950069 w 4282900"/>
              <a:gd name="connsiteY5" fmla="*/ 5630311 h 5795027"/>
              <a:gd name="connsiteX6" fmla="*/ 559353 w 4282900"/>
              <a:gd name="connsiteY6" fmla="*/ 4939455 h 5795027"/>
              <a:gd name="connsiteX7" fmla="*/ 0 w 4282900"/>
              <a:gd name="connsiteY7" fmla="*/ 3746068 h 5795027"/>
              <a:gd name="connsiteX8" fmla="*/ 0 w 4282900"/>
              <a:gd name="connsiteY8" fmla="*/ 3441681 h 5795027"/>
              <a:gd name="connsiteX9" fmla="*/ 0 w 4282900"/>
              <a:gd name="connsiteY9" fmla="*/ 3042471 h 5795027"/>
              <a:gd name="connsiteX10" fmla="*/ 0 w 4282900"/>
              <a:gd name="connsiteY10" fmla="*/ 2752557 h 5795027"/>
              <a:gd name="connsiteX11" fmla="*/ 0 w 4282900"/>
              <a:gd name="connsiteY11" fmla="*/ 2231503 h 5795027"/>
              <a:gd name="connsiteX12" fmla="*/ 0 w 4282900"/>
              <a:gd name="connsiteY12" fmla="*/ 2048959 h 5795027"/>
              <a:gd name="connsiteX13" fmla="*/ 559354 w 4282900"/>
              <a:gd name="connsiteY13" fmla="*/ 855573 h 5795027"/>
              <a:gd name="connsiteX14" fmla="*/ 1950071 w 4282900"/>
              <a:gd name="connsiteY14" fmla="*/ 164715 h 5795027"/>
              <a:gd name="connsiteX15" fmla="*/ 2144960 w 4282900"/>
              <a:gd name="connsiteY15" fmla="*/ 0 h 5795027"/>
              <a:gd name="connsiteX16" fmla="*/ 2332832 w 4282900"/>
              <a:gd name="connsiteY16" fmla="*/ 164715 h 5795027"/>
              <a:gd name="connsiteX17" fmla="*/ 2976290 w 4282900"/>
              <a:gd name="connsiteY17" fmla="*/ 524033 h 5795027"/>
              <a:gd name="connsiteX0" fmla="*/ 4282900 w 4282900"/>
              <a:gd name="connsiteY0" fmla="*/ 3441681 h 5795027"/>
              <a:gd name="connsiteX1" fmla="*/ 3723546 w 4282900"/>
              <a:gd name="connsiteY1" fmla="*/ 4939455 h 5795027"/>
              <a:gd name="connsiteX2" fmla="*/ 2332829 w 4282900"/>
              <a:gd name="connsiteY2" fmla="*/ 5630311 h 5795027"/>
              <a:gd name="connsiteX3" fmla="*/ 2137940 w 4282900"/>
              <a:gd name="connsiteY3" fmla="*/ 5795027 h 5795027"/>
              <a:gd name="connsiteX4" fmla="*/ 1950069 w 4282900"/>
              <a:gd name="connsiteY4" fmla="*/ 5630311 h 5795027"/>
              <a:gd name="connsiteX5" fmla="*/ 559353 w 4282900"/>
              <a:gd name="connsiteY5" fmla="*/ 4939455 h 5795027"/>
              <a:gd name="connsiteX6" fmla="*/ 0 w 4282900"/>
              <a:gd name="connsiteY6" fmla="*/ 3746068 h 5795027"/>
              <a:gd name="connsiteX7" fmla="*/ 0 w 4282900"/>
              <a:gd name="connsiteY7" fmla="*/ 3441681 h 5795027"/>
              <a:gd name="connsiteX8" fmla="*/ 0 w 4282900"/>
              <a:gd name="connsiteY8" fmla="*/ 3042471 h 5795027"/>
              <a:gd name="connsiteX9" fmla="*/ 0 w 4282900"/>
              <a:gd name="connsiteY9" fmla="*/ 2752557 h 5795027"/>
              <a:gd name="connsiteX10" fmla="*/ 0 w 4282900"/>
              <a:gd name="connsiteY10" fmla="*/ 2231503 h 5795027"/>
              <a:gd name="connsiteX11" fmla="*/ 0 w 4282900"/>
              <a:gd name="connsiteY11" fmla="*/ 2048959 h 5795027"/>
              <a:gd name="connsiteX12" fmla="*/ 559354 w 4282900"/>
              <a:gd name="connsiteY12" fmla="*/ 855573 h 5795027"/>
              <a:gd name="connsiteX13" fmla="*/ 1950071 w 4282900"/>
              <a:gd name="connsiteY13" fmla="*/ 164715 h 5795027"/>
              <a:gd name="connsiteX14" fmla="*/ 2144960 w 4282900"/>
              <a:gd name="connsiteY14" fmla="*/ 0 h 5795027"/>
              <a:gd name="connsiteX15" fmla="*/ 2332832 w 4282900"/>
              <a:gd name="connsiteY15" fmla="*/ 164715 h 5795027"/>
              <a:gd name="connsiteX16" fmla="*/ 2976290 w 4282900"/>
              <a:gd name="connsiteY16" fmla="*/ 524033 h 5795027"/>
              <a:gd name="connsiteX0" fmla="*/ 3723546 w 3723546"/>
              <a:gd name="connsiteY0" fmla="*/ 4939455 h 5795027"/>
              <a:gd name="connsiteX1" fmla="*/ 2332829 w 3723546"/>
              <a:gd name="connsiteY1" fmla="*/ 5630311 h 5795027"/>
              <a:gd name="connsiteX2" fmla="*/ 2137940 w 3723546"/>
              <a:gd name="connsiteY2" fmla="*/ 5795027 h 5795027"/>
              <a:gd name="connsiteX3" fmla="*/ 1950069 w 3723546"/>
              <a:gd name="connsiteY3" fmla="*/ 5630311 h 5795027"/>
              <a:gd name="connsiteX4" fmla="*/ 559353 w 3723546"/>
              <a:gd name="connsiteY4" fmla="*/ 4939455 h 5795027"/>
              <a:gd name="connsiteX5" fmla="*/ 0 w 3723546"/>
              <a:gd name="connsiteY5" fmla="*/ 3746068 h 5795027"/>
              <a:gd name="connsiteX6" fmla="*/ 0 w 3723546"/>
              <a:gd name="connsiteY6" fmla="*/ 3441681 h 5795027"/>
              <a:gd name="connsiteX7" fmla="*/ 0 w 3723546"/>
              <a:gd name="connsiteY7" fmla="*/ 3042471 h 5795027"/>
              <a:gd name="connsiteX8" fmla="*/ 0 w 3723546"/>
              <a:gd name="connsiteY8" fmla="*/ 2752557 h 5795027"/>
              <a:gd name="connsiteX9" fmla="*/ 0 w 3723546"/>
              <a:gd name="connsiteY9" fmla="*/ 2231503 h 5795027"/>
              <a:gd name="connsiteX10" fmla="*/ 0 w 3723546"/>
              <a:gd name="connsiteY10" fmla="*/ 2048959 h 5795027"/>
              <a:gd name="connsiteX11" fmla="*/ 559354 w 3723546"/>
              <a:gd name="connsiteY11" fmla="*/ 855573 h 5795027"/>
              <a:gd name="connsiteX12" fmla="*/ 1950071 w 3723546"/>
              <a:gd name="connsiteY12" fmla="*/ 164715 h 5795027"/>
              <a:gd name="connsiteX13" fmla="*/ 2144960 w 3723546"/>
              <a:gd name="connsiteY13" fmla="*/ 0 h 5795027"/>
              <a:gd name="connsiteX14" fmla="*/ 2332832 w 3723546"/>
              <a:gd name="connsiteY14" fmla="*/ 164715 h 5795027"/>
              <a:gd name="connsiteX15" fmla="*/ 2976290 w 3723546"/>
              <a:gd name="connsiteY15" fmla="*/ 524033 h 5795027"/>
              <a:gd name="connsiteX0" fmla="*/ 3723546 w 3723546"/>
              <a:gd name="connsiteY0" fmla="*/ 4939455 h 5795027"/>
              <a:gd name="connsiteX1" fmla="*/ 2989878 w 3723546"/>
              <a:gd name="connsiteY1" fmla="*/ 5266109 h 5795027"/>
              <a:gd name="connsiteX2" fmla="*/ 2332829 w 3723546"/>
              <a:gd name="connsiteY2" fmla="*/ 5630311 h 5795027"/>
              <a:gd name="connsiteX3" fmla="*/ 2137940 w 3723546"/>
              <a:gd name="connsiteY3" fmla="*/ 5795027 h 5795027"/>
              <a:gd name="connsiteX4" fmla="*/ 1950069 w 3723546"/>
              <a:gd name="connsiteY4" fmla="*/ 5630311 h 5795027"/>
              <a:gd name="connsiteX5" fmla="*/ 559353 w 3723546"/>
              <a:gd name="connsiteY5" fmla="*/ 4939455 h 5795027"/>
              <a:gd name="connsiteX6" fmla="*/ 0 w 3723546"/>
              <a:gd name="connsiteY6" fmla="*/ 3746068 h 5795027"/>
              <a:gd name="connsiteX7" fmla="*/ 0 w 3723546"/>
              <a:gd name="connsiteY7" fmla="*/ 3441681 h 5795027"/>
              <a:gd name="connsiteX8" fmla="*/ 0 w 3723546"/>
              <a:gd name="connsiteY8" fmla="*/ 3042471 h 5795027"/>
              <a:gd name="connsiteX9" fmla="*/ 0 w 3723546"/>
              <a:gd name="connsiteY9" fmla="*/ 2752557 h 5795027"/>
              <a:gd name="connsiteX10" fmla="*/ 0 w 3723546"/>
              <a:gd name="connsiteY10" fmla="*/ 2231503 h 5795027"/>
              <a:gd name="connsiteX11" fmla="*/ 0 w 3723546"/>
              <a:gd name="connsiteY11" fmla="*/ 2048959 h 5795027"/>
              <a:gd name="connsiteX12" fmla="*/ 559354 w 3723546"/>
              <a:gd name="connsiteY12" fmla="*/ 855573 h 5795027"/>
              <a:gd name="connsiteX13" fmla="*/ 1950071 w 3723546"/>
              <a:gd name="connsiteY13" fmla="*/ 164715 h 5795027"/>
              <a:gd name="connsiteX14" fmla="*/ 2144960 w 3723546"/>
              <a:gd name="connsiteY14" fmla="*/ 0 h 5795027"/>
              <a:gd name="connsiteX15" fmla="*/ 2332832 w 3723546"/>
              <a:gd name="connsiteY15" fmla="*/ 164715 h 5795027"/>
              <a:gd name="connsiteX16" fmla="*/ 2976290 w 3723546"/>
              <a:gd name="connsiteY16" fmla="*/ 524033 h 5795027"/>
              <a:gd name="connsiteX0" fmla="*/ 2989878 w 2989878"/>
              <a:gd name="connsiteY0" fmla="*/ 5266109 h 5795027"/>
              <a:gd name="connsiteX1" fmla="*/ 2332829 w 2989878"/>
              <a:gd name="connsiteY1" fmla="*/ 5630311 h 5795027"/>
              <a:gd name="connsiteX2" fmla="*/ 2137940 w 2989878"/>
              <a:gd name="connsiteY2" fmla="*/ 5795027 h 5795027"/>
              <a:gd name="connsiteX3" fmla="*/ 1950069 w 2989878"/>
              <a:gd name="connsiteY3" fmla="*/ 5630311 h 5795027"/>
              <a:gd name="connsiteX4" fmla="*/ 559353 w 2989878"/>
              <a:gd name="connsiteY4" fmla="*/ 4939455 h 5795027"/>
              <a:gd name="connsiteX5" fmla="*/ 0 w 2989878"/>
              <a:gd name="connsiteY5" fmla="*/ 3746068 h 5795027"/>
              <a:gd name="connsiteX6" fmla="*/ 0 w 2989878"/>
              <a:gd name="connsiteY6" fmla="*/ 3441681 h 5795027"/>
              <a:gd name="connsiteX7" fmla="*/ 0 w 2989878"/>
              <a:gd name="connsiteY7" fmla="*/ 3042471 h 5795027"/>
              <a:gd name="connsiteX8" fmla="*/ 0 w 2989878"/>
              <a:gd name="connsiteY8" fmla="*/ 2752557 h 5795027"/>
              <a:gd name="connsiteX9" fmla="*/ 0 w 2989878"/>
              <a:gd name="connsiteY9" fmla="*/ 2231503 h 5795027"/>
              <a:gd name="connsiteX10" fmla="*/ 0 w 2989878"/>
              <a:gd name="connsiteY10" fmla="*/ 2048959 h 5795027"/>
              <a:gd name="connsiteX11" fmla="*/ 559354 w 2989878"/>
              <a:gd name="connsiteY11" fmla="*/ 855573 h 5795027"/>
              <a:gd name="connsiteX12" fmla="*/ 1950071 w 2989878"/>
              <a:gd name="connsiteY12" fmla="*/ 164715 h 5795027"/>
              <a:gd name="connsiteX13" fmla="*/ 2144960 w 2989878"/>
              <a:gd name="connsiteY13" fmla="*/ 0 h 5795027"/>
              <a:gd name="connsiteX14" fmla="*/ 2332832 w 2989878"/>
              <a:gd name="connsiteY14" fmla="*/ 164715 h 5795027"/>
              <a:gd name="connsiteX15" fmla="*/ 2976290 w 2989878"/>
              <a:gd name="connsiteY15" fmla="*/ 524033 h 5795027"/>
              <a:gd name="connsiteX0" fmla="*/ 2989878 w 2989878"/>
              <a:gd name="connsiteY0" fmla="*/ 5266109 h 5795027"/>
              <a:gd name="connsiteX1" fmla="*/ 2332829 w 2989878"/>
              <a:gd name="connsiteY1" fmla="*/ 5630311 h 5795027"/>
              <a:gd name="connsiteX2" fmla="*/ 2137940 w 2989878"/>
              <a:gd name="connsiteY2" fmla="*/ 5795027 h 5795027"/>
              <a:gd name="connsiteX3" fmla="*/ 1950069 w 2989878"/>
              <a:gd name="connsiteY3" fmla="*/ 5630311 h 5795027"/>
              <a:gd name="connsiteX4" fmla="*/ 559353 w 2989878"/>
              <a:gd name="connsiteY4" fmla="*/ 4939455 h 5795027"/>
              <a:gd name="connsiteX5" fmla="*/ 0 w 2989878"/>
              <a:gd name="connsiteY5" fmla="*/ 3746068 h 5795027"/>
              <a:gd name="connsiteX6" fmla="*/ 0 w 2989878"/>
              <a:gd name="connsiteY6" fmla="*/ 3441681 h 5795027"/>
              <a:gd name="connsiteX7" fmla="*/ 0 w 2989878"/>
              <a:gd name="connsiteY7" fmla="*/ 3042471 h 5795027"/>
              <a:gd name="connsiteX8" fmla="*/ 0 w 2989878"/>
              <a:gd name="connsiteY8" fmla="*/ 2752557 h 5795027"/>
              <a:gd name="connsiteX9" fmla="*/ 0 w 2989878"/>
              <a:gd name="connsiteY9" fmla="*/ 2231503 h 5795027"/>
              <a:gd name="connsiteX10" fmla="*/ 0 w 2989878"/>
              <a:gd name="connsiteY10" fmla="*/ 2048959 h 5795027"/>
              <a:gd name="connsiteX11" fmla="*/ 559354 w 2989878"/>
              <a:gd name="connsiteY11" fmla="*/ 855573 h 5795027"/>
              <a:gd name="connsiteX12" fmla="*/ 1950071 w 2989878"/>
              <a:gd name="connsiteY12" fmla="*/ 164715 h 5795027"/>
              <a:gd name="connsiteX13" fmla="*/ 2144960 w 2989878"/>
              <a:gd name="connsiteY13" fmla="*/ 0 h 5795027"/>
              <a:gd name="connsiteX14" fmla="*/ 2332832 w 2989878"/>
              <a:gd name="connsiteY14" fmla="*/ 164715 h 5795027"/>
              <a:gd name="connsiteX15" fmla="*/ 2976290 w 2989878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6290" h="5795027">
                <a:moveTo>
                  <a:pt x="2955049" y="5266109"/>
                </a:moveTo>
                <a:cubicBezTo>
                  <a:pt x="2737194" y="5332489"/>
                  <a:pt x="2474819" y="554215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lnTo>
                  <a:pt x="2144960" y="0"/>
                </a:lnTo>
                <a:lnTo>
                  <a:pt x="2332832" y="164715"/>
                </a:lnTo>
                <a:cubicBezTo>
                  <a:pt x="2471387" y="252054"/>
                  <a:pt x="2744504" y="408890"/>
                  <a:pt x="2976290" y="524033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66BA2F-0910-C446-805B-6DADE05D1481}"/>
              </a:ext>
            </a:extLst>
          </p:cNvPr>
          <p:cNvSpPr txBox="1"/>
          <p:nvPr/>
        </p:nvSpPr>
        <p:spPr>
          <a:xfrm>
            <a:off x="9771526" y="630509"/>
            <a:ext cx="1360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Grazie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2B8E96C-5F85-554B-8DAE-D99A5FFD7FFC}"/>
              </a:ext>
            </a:extLst>
          </p:cNvPr>
          <p:cNvSpPr txBox="1"/>
          <p:nvPr/>
        </p:nvSpPr>
        <p:spPr>
          <a:xfrm>
            <a:off x="11010341" y="3100233"/>
            <a:ext cx="1132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PROF.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CD7A3B2-8A3B-0C43-A47D-ABEE18D0D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82" y="366175"/>
            <a:ext cx="7988446" cy="599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922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7C80B9C-CCB9-42D2-B7D6-BDA09F3EA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3EA80D9-EC99-4C94-ABB8-7762505E3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26904" y="2026"/>
            <a:ext cx="2249810" cy="2294745"/>
          </a:xfrm>
          <a:custGeom>
            <a:avLst/>
            <a:gdLst>
              <a:gd name="connsiteX0" fmla="*/ 49162 w 2249810"/>
              <a:gd name="connsiteY0" fmla="*/ 0 h 2294745"/>
              <a:gd name="connsiteX1" fmla="*/ 2200648 w 2249810"/>
              <a:gd name="connsiteY1" fmla="*/ 0 h 2294745"/>
              <a:gd name="connsiteX2" fmla="*/ 2210105 w 2249810"/>
              <a:gd name="connsiteY2" fmla="*/ 23601 h 2294745"/>
              <a:gd name="connsiteX3" fmla="*/ 2249810 w 2249810"/>
              <a:gd name="connsiteY3" fmla="*/ 326934 h 2294745"/>
              <a:gd name="connsiteX4" fmla="*/ 2249810 w 2249810"/>
              <a:gd name="connsiteY4" fmla="*/ 422824 h 2294745"/>
              <a:gd name="connsiteX5" fmla="*/ 2249810 w 2249810"/>
              <a:gd name="connsiteY5" fmla="*/ 696534 h 2294745"/>
              <a:gd name="connsiteX6" fmla="*/ 2249810 w 2249810"/>
              <a:gd name="connsiteY6" fmla="*/ 848826 h 2294745"/>
              <a:gd name="connsiteX7" fmla="*/ 2249810 w 2249810"/>
              <a:gd name="connsiteY7" fmla="*/ 1058531 h 2294745"/>
              <a:gd name="connsiteX8" fmla="*/ 2249810 w 2249810"/>
              <a:gd name="connsiteY8" fmla="*/ 1218426 h 2294745"/>
              <a:gd name="connsiteX9" fmla="*/ 1955981 w 2249810"/>
              <a:gd name="connsiteY9" fmla="*/ 1845313 h 2294745"/>
              <a:gd name="connsiteX10" fmla="*/ 1225437 w 2249810"/>
              <a:gd name="connsiteY10" fmla="*/ 2208220 h 2294745"/>
              <a:gd name="connsiteX11" fmla="*/ 1123061 w 2249810"/>
              <a:gd name="connsiteY11" fmla="*/ 2294745 h 2294745"/>
              <a:gd name="connsiteX12" fmla="*/ 1024372 w 2249810"/>
              <a:gd name="connsiteY12" fmla="*/ 2208220 h 2294745"/>
              <a:gd name="connsiteX13" fmla="*/ 293828 w 2249810"/>
              <a:gd name="connsiteY13" fmla="*/ 1845313 h 2294745"/>
              <a:gd name="connsiteX14" fmla="*/ 0 w 2249810"/>
              <a:gd name="connsiteY14" fmla="*/ 1218426 h 2294745"/>
              <a:gd name="connsiteX15" fmla="*/ 0 w 2249810"/>
              <a:gd name="connsiteY15" fmla="*/ 1058531 h 2294745"/>
              <a:gd name="connsiteX16" fmla="*/ 0 w 2249810"/>
              <a:gd name="connsiteY16" fmla="*/ 848826 h 2294745"/>
              <a:gd name="connsiteX17" fmla="*/ 0 w 2249810"/>
              <a:gd name="connsiteY17" fmla="*/ 696534 h 2294745"/>
              <a:gd name="connsiteX18" fmla="*/ 0 w 2249810"/>
              <a:gd name="connsiteY18" fmla="*/ 422824 h 2294745"/>
              <a:gd name="connsiteX19" fmla="*/ 0 w 2249810"/>
              <a:gd name="connsiteY19" fmla="*/ 326934 h 2294745"/>
              <a:gd name="connsiteX20" fmla="*/ 39705 w 2249810"/>
              <a:gd name="connsiteY20" fmla="*/ 23601 h 229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49810" h="2294745">
                <a:moveTo>
                  <a:pt x="49162" y="0"/>
                </a:moveTo>
                <a:lnTo>
                  <a:pt x="2200648" y="0"/>
                </a:lnTo>
                <a:lnTo>
                  <a:pt x="2210105" y="23601"/>
                </a:lnTo>
                <a:cubicBezTo>
                  <a:pt x="2236898" y="106934"/>
                  <a:pt x="2249810" y="205568"/>
                  <a:pt x="2249810" y="326934"/>
                </a:cubicBezTo>
                <a:lnTo>
                  <a:pt x="2249810" y="422824"/>
                </a:lnTo>
                <a:lnTo>
                  <a:pt x="2249810" y="696534"/>
                </a:lnTo>
                <a:lnTo>
                  <a:pt x="2249810" y="848826"/>
                </a:lnTo>
                <a:lnTo>
                  <a:pt x="2249810" y="1058531"/>
                </a:lnTo>
                <a:lnTo>
                  <a:pt x="2249810" y="1218426"/>
                </a:lnTo>
                <a:cubicBezTo>
                  <a:pt x="2249810" y="1542068"/>
                  <a:pt x="2157989" y="1704061"/>
                  <a:pt x="1955981" y="1845313"/>
                </a:cubicBezTo>
                <a:cubicBezTo>
                  <a:pt x="1745898" y="1967026"/>
                  <a:pt x="1470144" y="2019115"/>
                  <a:pt x="1225437" y="2208220"/>
                </a:cubicBezTo>
                <a:lnTo>
                  <a:pt x="1123061" y="2294745"/>
                </a:lnTo>
                <a:lnTo>
                  <a:pt x="1024372" y="2208220"/>
                </a:lnTo>
                <a:cubicBezTo>
                  <a:pt x="779664" y="2019115"/>
                  <a:pt x="503910" y="1967026"/>
                  <a:pt x="293828" y="1845313"/>
                </a:cubicBezTo>
                <a:cubicBezTo>
                  <a:pt x="91820" y="1704061"/>
                  <a:pt x="0" y="1542068"/>
                  <a:pt x="0" y="1218426"/>
                </a:cubicBezTo>
                <a:lnTo>
                  <a:pt x="0" y="1058531"/>
                </a:lnTo>
                <a:lnTo>
                  <a:pt x="0" y="848826"/>
                </a:lnTo>
                <a:lnTo>
                  <a:pt x="0" y="696534"/>
                </a:lnTo>
                <a:lnTo>
                  <a:pt x="0" y="422824"/>
                </a:lnTo>
                <a:lnTo>
                  <a:pt x="0" y="326934"/>
                </a:lnTo>
                <a:cubicBezTo>
                  <a:pt x="0" y="205568"/>
                  <a:pt x="12912" y="106934"/>
                  <a:pt x="39705" y="23601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918B527-C081-4529-B0DA-36A5DF890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97154" y="1907348"/>
            <a:ext cx="1594846" cy="3044131"/>
          </a:xfrm>
          <a:custGeom>
            <a:avLst/>
            <a:gdLst>
              <a:gd name="connsiteX0" fmla="*/ 1126749 w 1594846"/>
              <a:gd name="connsiteY0" fmla="*/ 0 h 3044131"/>
              <a:gd name="connsiteX1" fmla="*/ 1225438 w 1594846"/>
              <a:gd name="connsiteY1" fmla="*/ 86525 h 3044131"/>
              <a:gd name="connsiteX2" fmla="*/ 1413279 w 1594846"/>
              <a:gd name="connsiteY2" fmla="*/ 205892 h 3044131"/>
              <a:gd name="connsiteX3" fmla="*/ 1594846 w 1594846"/>
              <a:gd name="connsiteY3" fmla="*/ 289191 h 3044131"/>
              <a:gd name="connsiteX4" fmla="*/ 1594846 w 1594846"/>
              <a:gd name="connsiteY4" fmla="*/ 2754939 h 3044131"/>
              <a:gd name="connsiteX5" fmla="*/ 1413277 w 1594846"/>
              <a:gd name="connsiteY5" fmla="*/ 2838239 h 3044131"/>
              <a:gd name="connsiteX6" fmla="*/ 1225436 w 1594846"/>
              <a:gd name="connsiteY6" fmla="*/ 2957606 h 3044131"/>
              <a:gd name="connsiteX7" fmla="*/ 1123061 w 1594846"/>
              <a:gd name="connsiteY7" fmla="*/ 3044131 h 3044131"/>
              <a:gd name="connsiteX8" fmla="*/ 1024372 w 1594846"/>
              <a:gd name="connsiteY8" fmla="*/ 2957606 h 3044131"/>
              <a:gd name="connsiteX9" fmla="*/ 293828 w 1594846"/>
              <a:gd name="connsiteY9" fmla="*/ 2594699 h 3044131"/>
              <a:gd name="connsiteX10" fmla="*/ 0 w 1594846"/>
              <a:gd name="connsiteY10" fmla="*/ 1967812 h 3044131"/>
              <a:gd name="connsiteX11" fmla="*/ 0 w 1594846"/>
              <a:gd name="connsiteY11" fmla="*/ 1807917 h 3044131"/>
              <a:gd name="connsiteX12" fmla="*/ 0 w 1594846"/>
              <a:gd name="connsiteY12" fmla="*/ 1598212 h 3044131"/>
              <a:gd name="connsiteX13" fmla="*/ 0 w 1594846"/>
              <a:gd name="connsiteY13" fmla="*/ 1445920 h 3044131"/>
              <a:gd name="connsiteX14" fmla="*/ 0 w 1594846"/>
              <a:gd name="connsiteY14" fmla="*/ 1172210 h 3044131"/>
              <a:gd name="connsiteX15" fmla="*/ 0 w 1594846"/>
              <a:gd name="connsiteY15" fmla="*/ 1076320 h 3044131"/>
              <a:gd name="connsiteX16" fmla="*/ 293829 w 1594846"/>
              <a:gd name="connsiteY16" fmla="*/ 449433 h 3044131"/>
              <a:gd name="connsiteX17" fmla="*/ 1024374 w 1594846"/>
              <a:gd name="connsiteY17" fmla="*/ 86525 h 304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94846" h="3044131">
                <a:moveTo>
                  <a:pt x="1126749" y="0"/>
                </a:moveTo>
                <a:lnTo>
                  <a:pt x="1225438" y="86525"/>
                </a:lnTo>
                <a:cubicBezTo>
                  <a:pt x="1286615" y="133801"/>
                  <a:pt x="1349732" y="172514"/>
                  <a:pt x="1413279" y="205892"/>
                </a:cubicBezTo>
                <a:lnTo>
                  <a:pt x="1594846" y="289191"/>
                </a:lnTo>
                <a:lnTo>
                  <a:pt x="1594846" y="2754939"/>
                </a:lnTo>
                <a:lnTo>
                  <a:pt x="1413277" y="2838239"/>
                </a:lnTo>
                <a:cubicBezTo>
                  <a:pt x="1349730" y="2871617"/>
                  <a:pt x="1286613" y="2910330"/>
                  <a:pt x="1225436" y="2957606"/>
                </a:cubicBezTo>
                <a:lnTo>
                  <a:pt x="1123061" y="3044131"/>
                </a:lnTo>
                <a:lnTo>
                  <a:pt x="1024372" y="2957606"/>
                </a:lnTo>
                <a:cubicBezTo>
                  <a:pt x="779664" y="2768501"/>
                  <a:pt x="503910" y="2716412"/>
                  <a:pt x="293828" y="2594699"/>
                </a:cubicBezTo>
                <a:cubicBezTo>
                  <a:pt x="91820" y="2453447"/>
                  <a:pt x="0" y="2291454"/>
                  <a:pt x="0" y="1967812"/>
                </a:cubicBezTo>
                <a:lnTo>
                  <a:pt x="0" y="1807917"/>
                </a:lnTo>
                <a:lnTo>
                  <a:pt x="0" y="1598212"/>
                </a:lnTo>
                <a:lnTo>
                  <a:pt x="0" y="1445920"/>
                </a:lnTo>
                <a:lnTo>
                  <a:pt x="0" y="1172210"/>
                </a:lnTo>
                <a:lnTo>
                  <a:pt x="0" y="1076320"/>
                </a:lnTo>
                <a:cubicBezTo>
                  <a:pt x="0" y="752678"/>
                  <a:pt x="91821" y="590684"/>
                  <a:pt x="293829" y="449433"/>
                </a:cubicBezTo>
                <a:cubicBezTo>
                  <a:pt x="503912" y="327719"/>
                  <a:pt x="779665" y="275630"/>
                  <a:pt x="1024374" y="86525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C95395D-578F-4882-9B5C-4B27682FF1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65700" y="7622"/>
            <a:ext cx="2372219" cy="2371961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4282900 w 4447989"/>
              <a:gd name="connsiteY0" fmla="*/ 2048959 h 5795027"/>
              <a:gd name="connsiteX1" fmla="*/ 4282900 w 4447989"/>
              <a:gd name="connsiteY1" fmla="*/ 2231503 h 5795027"/>
              <a:gd name="connsiteX2" fmla="*/ 4282900 w 4447989"/>
              <a:gd name="connsiteY2" fmla="*/ 2752557 h 5795027"/>
              <a:gd name="connsiteX3" fmla="*/ 4282900 w 4447989"/>
              <a:gd name="connsiteY3" fmla="*/ 3042471 h 5795027"/>
              <a:gd name="connsiteX4" fmla="*/ 4282900 w 4447989"/>
              <a:gd name="connsiteY4" fmla="*/ 3441681 h 5795027"/>
              <a:gd name="connsiteX5" fmla="*/ 4282900 w 4447989"/>
              <a:gd name="connsiteY5" fmla="*/ 3746068 h 5795027"/>
              <a:gd name="connsiteX6" fmla="*/ 3723546 w 4447989"/>
              <a:gd name="connsiteY6" fmla="*/ 4939455 h 5795027"/>
              <a:gd name="connsiteX7" fmla="*/ 2332829 w 4447989"/>
              <a:gd name="connsiteY7" fmla="*/ 5630311 h 5795027"/>
              <a:gd name="connsiteX8" fmla="*/ 2137940 w 4447989"/>
              <a:gd name="connsiteY8" fmla="*/ 5795027 h 5795027"/>
              <a:gd name="connsiteX9" fmla="*/ 1950069 w 4447989"/>
              <a:gd name="connsiteY9" fmla="*/ 5630311 h 5795027"/>
              <a:gd name="connsiteX10" fmla="*/ 559353 w 4447989"/>
              <a:gd name="connsiteY10" fmla="*/ 4939455 h 5795027"/>
              <a:gd name="connsiteX11" fmla="*/ 0 w 4447989"/>
              <a:gd name="connsiteY11" fmla="*/ 3746068 h 5795027"/>
              <a:gd name="connsiteX12" fmla="*/ 0 w 4447989"/>
              <a:gd name="connsiteY12" fmla="*/ 3441681 h 5795027"/>
              <a:gd name="connsiteX13" fmla="*/ 0 w 4447989"/>
              <a:gd name="connsiteY13" fmla="*/ 3042471 h 5795027"/>
              <a:gd name="connsiteX14" fmla="*/ 0 w 4447989"/>
              <a:gd name="connsiteY14" fmla="*/ 2752557 h 5795027"/>
              <a:gd name="connsiteX15" fmla="*/ 0 w 4447989"/>
              <a:gd name="connsiteY15" fmla="*/ 2231503 h 5795027"/>
              <a:gd name="connsiteX16" fmla="*/ 0 w 4447989"/>
              <a:gd name="connsiteY16" fmla="*/ 2048959 h 5795027"/>
              <a:gd name="connsiteX17" fmla="*/ 559354 w 4447989"/>
              <a:gd name="connsiteY17" fmla="*/ 855573 h 5795027"/>
              <a:gd name="connsiteX18" fmla="*/ 1950071 w 4447989"/>
              <a:gd name="connsiteY18" fmla="*/ 164715 h 5795027"/>
              <a:gd name="connsiteX19" fmla="*/ 2144960 w 4447989"/>
              <a:gd name="connsiteY19" fmla="*/ 0 h 5795027"/>
              <a:gd name="connsiteX20" fmla="*/ 2332832 w 4447989"/>
              <a:gd name="connsiteY20" fmla="*/ 164715 h 5795027"/>
              <a:gd name="connsiteX21" fmla="*/ 3723546 w 4447989"/>
              <a:gd name="connsiteY21" fmla="*/ 855573 h 5795027"/>
              <a:gd name="connsiteX22" fmla="*/ 4447989 w 4447989"/>
              <a:gd name="connsiteY22" fmla="*/ 2214048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48071 w 4282900"/>
              <a:gd name="connsiteY0" fmla="*/ 1519558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48071 w 4292243"/>
              <a:gd name="connsiteY0" fmla="*/ 1519558 h 5795027"/>
              <a:gd name="connsiteX1" fmla="*/ 4282900 w 4292243"/>
              <a:gd name="connsiteY1" fmla="*/ 2231503 h 5795027"/>
              <a:gd name="connsiteX2" fmla="*/ 4282900 w 4292243"/>
              <a:gd name="connsiteY2" fmla="*/ 2752557 h 5795027"/>
              <a:gd name="connsiteX3" fmla="*/ 4282900 w 4292243"/>
              <a:gd name="connsiteY3" fmla="*/ 3042471 h 5795027"/>
              <a:gd name="connsiteX4" fmla="*/ 4282900 w 4292243"/>
              <a:gd name="connsiteY4" fmla="*/ 3441681 h 5795027"/>
              <a:gd name="connsiteX5" fmla="*/ 4282900 w 4292243"/>
              <a:gd name="connsiteY5" fmla="*/ 3746068 h 5795027"/>
              <a:gd name="connsiteX6" fmla="*/ 3723546 w 4292243"/>
              <a:gd name="connsiteY6" fmla="*/ 4939455 h 5795027"/>
              <a:gd name="connsiteX7" fmla="*/ 2332829 w 4292243"/>
              <a:gd name="connsiteY7" fmla="*/ 5630311 h 5795027"/>
              <a:gd name="connsiteX8" fmla="*/ 2137940 w 4292243"/>
              <a:gd name="connsiteY8" fmla="*/ 5795027 h 5795027"/>
              <a:gd name="connsiteX9" fmla="*/ 1950069 w 4292243"/>
              <a:gd name="connsiteY9" fmla="*/ 5630311 h 5795027"/>
              <a:gd name="connsiteX10" fmla="*/ 559353 w 4292243"/>
              <a:gd name="connsiteY10" fmla="*/ 4939455 h 5795027"/>
              <a:gd name="connsiteX11" fmla="*/ 0 w 4292243"/>
              <a:gd name="connsiteY11" fmla="*/ 3746068 h 5795027"/>
              <a:gd name="connsiteX12" fmla="*/ 0 w 4292243"/>
              <a:gd name="connsiteY12" fmla="*/ 3441681 h 5795027"/>
              <a:gd name="connsiteX13" fmla="*/ 0 w 4292243"/>
              <a:gd name="connsiteY13" fmla="*/ 3042471 h 5795027"/>
              <a:gd name="connsiteX14" fmla="*/ 0 w 4292243"/>
              <a:gd name="connsiteY14" fmla="*/ 2752557 h 5795027"/>
              <a:gd name="connsiteX15" fmla="*/ 0 w 4292243"/>
              <a:gd name="connsiteY15" fmla="*/ 2231503 h 5795027"/>
              <a:gd name="connsiteX16" fmla="*/ 0 w 4292243"/>
              <a:gd name="connsiteY16" fmla="*/ 2048959 h 5795027"/>
              <a:gd name="connsiteX17" fmla="*/ 559354 w 4292243"/>
              <a:gd name="connsiteY17" fmla="*/ 855573 h 5795027"/>
              <a:gd name="connsiteX18" fmla="*/ 1950071 w 4292243"/>
              <a:gd name="connsiteY18" fmla="*/ 164715 h 5795027"/>
              <a:gd name="connsiteX19" fmla="*/ 2144960 w 4292243"/>
              <a:gd name="connsiteY19" fmla="*/ 0 h 5795027"/>
              <a:gd name="connsiteX20" fmla="*/ 2332832 w 4292243"/>
              <a:gd name="connsiteY20" fmla="*/ 164715 h 5795027"/>
              <a:gd name="connsiteX21" fmla="*/ 3723546 w 4292243"/>
              <a:gd name="connsiteY21" fmla="*/ 855573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2144960 w 4282900"/>
              <a:gd name="connsiteY18" fmla="*/ 0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64279 w 4282900"/>
              <a:gd name="connsiteY17" fmla="*/ 1516418 h 5795027"/>
              <a:gd name="connsiteX18" fmla="*/ 559354 w 4282900"/>
              <a:gd name="connsiteY18" fmla="*/ 855573 h 5795027"/>
              <a:gd name="connsiteX19" fmla="*/ 2144960 w 4282900"/>
              <a:gd name="connsiteY19" fmla="*/ 0 h 5795027"/>
              <a:gd name="connsiteX0" fmla="*/ 4213242 w 4282900"/>
              <a:gd name="connsiteY0" fmla="*/ 657020 h 4939454"/>
              <a:gd name="connsiteX1" fmla="*/ 4282900 w 4282900"/>
              <a:gd name="connsiteY1" fmla="*/ 1375930 h 4939454"/>
              <a:gd name="connsiteX2" fmla="*/ 4282900 w 4282900"/>
              <a:gd name="connsiteY2" fmla="*/ 1896984 h 4939454"/>
              <a:gd name="connsiteX3" fmla="*/ 4282900 w 4282900"/>
              <a:gd name="connsiteY3" fmla="*/ 2186898 h 4939454"/>
              <a:gd name="connsiteX4" fmla="*/ 4282900 w 4282900"/>
              <a:gd name="connsiteY4" fmla="*/ 2586108 h 4939454"/>
              <a:gd name="connsiteX5" fmla="*/ 4282900 w 4282900"/>
              <a:gd name="connsiteY5" fmla="*/ 2890495 h 4939454"/>
              <a:gd name="connsiteX6" fmla="*/ 3723546 w 4282900"/>
              <a:gd name="connsiteY6" fmla="*/ 4083882 h 4939454"/>
              <a:gd name="connsiteX7" fmla="*/ 2332829 w 4282900"/>
              <a:gd name="connsiteY7" fmla="*/ 4774738 h 4939454"/>
              <a:gd name="connsiteX8" fmla="*/ 2137940 w 4282900"/>
              <a:gd name="connsiteY8" fmla="*/ 4939454 h 4939454"/>
              <a:gd name="connsiteX9" fmla="*/ 1950069 w 4282900"/>
              <a:gd name="connsiteY9" fmla="*/ 4774738 h 4939454"/>
              <a:gd name="connsiteX10" fmla="*/ 559353 w 4282900"/>
              <a:gd name="connsiteY10" fmla="*/ 4083882 h 4939454"/>
              <a:gd name="connsiteX11" fmla="*/ 0 w 4282900"/>
              <a:gd name="connsiteY11" fmla="*/ 2890495 h 4939454"/>
              <a:gd name="connsiteX12" fmla="*/ 0 w 4282900"/>
              <a:gd name="connsiteY12" fmla="*/ 2586108 h 4939454"/>
              <a:gd name="connsiteX13" fmla="*/ 0 w 4282900"/>
              <a:gd name="connsiteY13" fmla="*/ 2186898 h 4939454"/>
              <a:gd name="connsiteX14" fmla="*/ 0 w 4282900"/>
              <a:gd name="connsiteY14" fmla="*/ 1896984 h 4939454"/>
              <a:gd name="connsiteX15" fmla="*/ 0 w 4282900"/>
              <a:gd name="connsiteY15" fmla="*/ 1375930 h 4939454"/>
              <a:gd name="connsiteX16" fmla="*/ 0 w 4282900"/>
              <a:gd name="connsiteY16" fmla="*/ 1193386 h 4939454"/>
              <a:gd name="connsiteX17" fmla="*/ 64279 w 4282900"/>
              <a:gd name="connsiteY17" fmla="*/ 660845 h 4939454"/>
              <a:gd name="connsiteX18" fmla="*/ 559354 w 4282900"/>
              <a:gd name="connsiteY18" fmla="*/ 0 h 4939454"/>
              <a:gd name="connsiteX0" fmla="*/ 4213242 w 4282900"/>
              <a:gd name="connsiteY0" fmla="*/ 0 h 4282434"/>
              <a:gd name="connsiteX1" fmla="*/ 4282900 w 4282900"/>
              <a:gd name="connsiteY1" fmla="*/ 718910 h 4282434"/>
              <a:gd name="connsiteX2" fmla="*/ 4282900 w 4282900"/>
              <a:gd name="connsiteY2" fmla="*/ 1239964 h 4282434"/>
              <a:gd name="connsiteX3" fmla="*/ 4282900 w 4282900"/>
              <a:gd name="connsiteY3" fmla="*/ 1529878 h 4282434"/>
              <a:gd name="connsiteX4" fmla="*/ 4282900 w 4282900"/>
              <a:gd name="connsiteY4" fmla="*/ 1929088 h 4282434"/>
              <a:gd name="connsiteX5" fmla="*/ 4282900 w 4282900"/>
              <a:gd name="connsiteY5" fmla="*/ 2233475 h 4282434"/>
              <a:gd name="connsiteX6" fmla="*/ 3723546 w 4282900"/>
              <a:gd name="connsiteY6" fmla="*/ 3426862 h 4282434"/>
              <a:gd name="connsiteX7" fmla="*/ 2332829 w 4282900"/>
              <a:gd name="connsiteY7" fmla="*/ 4117718 h 4282434"/>
              <a:gd name="connsiteX8" fmla="*/ 2137940 w 4282900"/>
              <a:gd name="connsiteY8" fmla="*/ 4282434 h 4282434"/>
              <a:gd name="connsiteX9" fmla="*/ 1950069 w 4282900"/>
              <a:gd name="connsiteY9" fmla="*/ 4117718 h 4282434"/>
              <a:gd name="connsiteX10" fmla="*/ 559353 w 4282900"/>
              <a:gd name="connsiteY10" fmla="*/ 3426862 h 4282434"/>
              <a:gd name="connsiteX11" fmla="*/ 0 w 4282900"/>
              <a:gd name="connsiteY11" fmla="*/ 2233475 h 4282434"/>
              <a:gd name="connsiteX12" fmla="*/ 0 w 4282900"/>
              <a:gd name="connsiteY12" fmla="*/ 1929088 h 4282434"/>
              <a:gd name="connsiteX13" fmla="*/ 0 w 4282900"/>
              <a:gd name="connsiteY13" fmla="*/ 1529878 h 4282434"/>
              <a:gd name="connsiteX14" fmla="*/ 0 w 4282900"/>
              <a:gd name="connsiteY14" fmla="*/ 1239964 h 4282434"/>
              <a:gd name="connsiteX15" fmla="*/ 0 w 4282900"/>
              <a:gd name="connsiteY15" fmla="*/ 718910 h 4282434"/>
              <a:gd name="connsiteX16" fmla="*/ 0 w 4282900"/>
              <a:gd name="connsiteY16" fmla="*/ 536366 h 4282434"/>
              <a:gd name="connsiteX17" fmla="*/ 64279 w 4282900"/>
              <a:gd name="connsiteY17" fmla="*/ 3825 h 4282434"/>
              <a:gd name="connsiteX0" fmla="*/ 4213242 w 4282900"/>
              <a:gd name="connsiteY0" fmla="*/ 0 h 4282434"/>
              <a:gd name="connsiteX1" fmla="*/ 4282900 w 4282900"/>
              <a:gd name="connsiteY1" fmla="*/ 718910 h 4282434"/>
              <a:gd name="connsiteX2" fmla="*/ 4282900 w 4282900"/>
              <a:gd name="connsiteY2" fmla="*/ 1239964 h 4282434"/>
              <a:gd name="connsiteX3" fmla="*/ 4282900 w 4282900"/>
              <a:gd name="connsiteY3" fmla="*/ 1529878 h 4282434"/>
              <a:gd name="connsiteX4" fmla="*/ 4282900 w 4282900"/>
              <a:gd name="connsiteY4" fmla="*/ 1929088 h 4282434"/>
              <a:gd name="connsiteX5" fmla="*/ 4282900 w 4282900"/>
              <a:gd name="connsiteY5" fmla="*/ 2233475 h 4282434"/>
              <a:gd name="connsiteX6" fmla="*/ 3723546 w 4282900"/>
              <a:gd name="connsiteY6" fmla="*/ 3426862 h 4282434"/>
              <a:gd name="connsiteX7" fmla="*/ 2332829 w 4282900"/>
              <a:gd name="connsiteY7" fmla="*/ 4117718 h 4282434"/>
              <a:gd name="connsiteX8" fmla="*/ 2137940 w 4282900"/>
              <a:gd name="connsiteY8" fmla="*/ 4282434 h 4282434"/>
              <a:gd name="connsiteX9" fmla="*/ 1950069 w 4282900"/>
              <a:gd name="connsiteY9" fmla="*/ 4117718 h 4282434"/>
              <a:gd name="connsiteX10" fmla="*/ 559353 w 4282900"/>
              <a:gd name="connsiteY10" fmla="*/ 3426862 h 4282434"/>
              <a:gd name="connsiteX11" fmla="*/ 0 w 4282900"/>
              <a:gd name="connsiteY11" fmla="*/ 2233475 h 4282434"/>
              <a:gd name="connsiteX12" fmla="*/ 0 w 4282900"/>
              <a:gd name="connsiteY12" fmla="*/ 1929088 h 4282434"/>
              <a:gd name="connsiteX13" fmla="*/ 0 w 4282900"/>
              <a:gd name="connsiteY13" fmla="*/ 1529878 h 4282434"/>
              <a:gd name="connsiteX14" fmla="*/ 0 w 4282900"/>
              <a:gd name="connsiteY14" fmla="*/ 1239964 h 4282434"/>
              <a:gd name="connsiteX15" fmla="*/ 0 w 4282900"/>
              <a:gd name="connsiteY15" fmla="*/ 718910 h 4282434"/>
              <a:gd name="connsiteX16" fmla="*/ 0 w 4282900"/>
              <a:gd name="connsiteY16" fmla="*/ 536366 h 4282434"/>
              <a:gd name="connsiteX17" fmla="*/ 64279 w 4282900"/>
              <a:gd name="connsiteY17" fmla="*/ 3825 h 428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282900" h="4282434">
                <a:moveTo>
                  <a:pt x="4213242" y="0"/>
                </a:moveTo>
                <a:cubicBezTo>
                  <a:pt x="4294511" y="306972"/>
                  <a:pt x="4271290" y="481595"/>
                  <a:pt x="4282900" y="718910"/>
                </a:cubicBezTo>
                <a:lnTo>
                  <a:pt x="4282900" y="1239964"/>
                </a:lnTo>
                <a:lnTo>
                  <a:pt x="4282900" y="1529878"/>
                </a:lnTo>
                <a:lnTo>
                  <a:pt x="4282900" y="1929088"/>
                </a:lnTo>
                <a:lnTo>
                  <a:pt x="4282900" y="2233475"/>
                </a:lnTo>
                <a:cubicBezTo>
                  <a:pt x="4282900" y="2849584"/>
                  <a:pt x="4108103" y="3157966"/>
                  <a:pt x="3723546" y="3426862"/>
                </a:cubicBezTo>
                <a:cubicBezTo>
                  <a:pt x="3323617" y="3658565"/>
                  <a:pt x="2798672" y="3757725"/>
                  <a:pt x="2332829" y="4117718"/>
                </a:cubicBezTo>
                <a:lnTo>
                  <a:pt x="2137940" y="4282434"/>
                </a:lnTo>
                <a:lnTo>
                  <a:pt x="1950069" y="4117718"/>
                </a:lnTo>
                <a:cubicBezTo>
                  <a:pt x="1484225" y="3757725"/>
                  <a:pt x="959280" y="3658565"/>
                  <a:pt x="559353" y="3426862"/>
                </a:cubicBezTo>
                <a:cubicBezTo>
                  <a:pt x="174796" y="3157966"/>
                  <a:pt x="0" y="2849584"/>
                  <a:pt x="0" y="2233475"/>
                </a:cubicBezTo>
                <a:lnTo>
                  <a:pt x="0" y="1929088"/>
                </a:lnTo>
                <a:lnTo>
                  <a:pt x="0" y="1529878"/>
                </a:lnTo>
                <a:lnTo>
                  <a:pt x="0" y="1239964"/>
                </a:lnTo>
                <a:lnTo>
                  <a:pt x="0" y="718910"/>
                </a:lnTo>
                <a:lnTo>
                  <a:pt x="0" y="536366"/>
                </a:lnTo>
                <a:cubicBezTo>
                  <a:pt x="10713" y="417185"/>
                  <a:pt x="19813" y="133066"/>
                  <a:pt x="64279" y="3825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F0C88DB-0324-4DA7-A5E8-8A9C7D7C5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36649" y="1823190"/>
            <a:ext cx="1648512" cy="3209758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2976290 w 4282900"/>
              <a:gd name="connsiteY2" fmla="*/ 524033 h 5795027"/>
              <a:gd name="connsiteX3" fmla="*/ 3723546 w 4282900"/>
              <a:gd name="connsiteY3" fmla="*/ 855573 h 5795027"/>
              <a:gd name="connsiteX4" fmla="*/ 4282900 w 4282900"/>
              <a:gd name="connsiteY4" fmla="*/ 2048959 h 5795027"/>
              <a:gd name="connsiteX5" fmla="*/ 4282900 w 4282900"/>
              <a:gd name="connsiteY5" fmla="*/ 2231503 h 5795027"/>
              <a:gd name="connsiteX6" fmla="*/ 4282900 w 4282900"/>
              <a:gd name="connsiteY6" fmla="*/ 2752557 h 5795027"/>
              <a:gd name="connsiteX7" fmla="*/ 4282900 w 4282900"/>
              <a:gd name="connsiteY7" fmla="*/ 3042471 h 5795027"/>
              <a:gd name="connsiteX8" fmla="*/ 4282900 w 4282900"/>
              <a:gd name="connsiteY8" fmla="*/ 3441681 h 5795027"/>
              <a:gd name="connsiteX9" fmla="*/ 4282900 w 4282900"/>
              <a:gd name="connsiteY9" fmla="*/ 3746068 h 5795027"/>
              <a:gd name="connsiteX10" fmla="*/ 3723546 w 4282900"/>
              <a:gd name="connsiteY10" fmla="*/ 4939455 h 5795027"/>
              <a:gd name="connsiteX11" fmla="*/ 2332829 w 4282900"/>
              <a:gd name="connsiteY11" fmla="*/ 5630311 h 5795027"/>
              <a:gd name="connsiteX12" fmla="*/ 2137940 w 4282900"/>
              <a:gd name="connsiteY12" fmla="*/ 5795027 h 5795027"/>
              <a:gd name="connsiteX13" fmla="*/ 1950069 w 4282900"/>
              <a:gd name="connsiteY13" fmla="*/ 5630311 h 5795027"/>
              <a:gd name="connsiteX14" fmla="*/ 559353 w 4282900"/>
              <a:gd name="connsiteY14" fmla="*/ 4939455 h 5795027"/>
              <a:gd name="connsiteX15" fmla="*/ 0 w 4282900"/>
              <a:gd name="connsiteY15" fmla="*/ 3746068 h 5795027"/>
              <a:gd name="connsiteX16" fmla="*/ 0 w 4282900"/>
              <a:gd name="connsiteY16" fmla="*/ 3441681 h 5795027"/>
              <a:gd name="connsiteX17" fmla="*/ 0 w 4282900"/>
              <a:gd name="connsiteY17" fmla="*/ 3042471 h 5795027"/>
              <a:gd name="connsiteX18" fmla="*/ 0 w 4282900"/>
              <a:gd name="connsiteY18" fmla="*/ 2752557 h 5795027"/>
              <a:gd name="connsiteX19" fmla="*/ 0 w 4282900"/>
              <a:gd name="connsiteY19" fmla="*/ 2231503 h 5795027"/>
              <a:gd name="connsiteX20" fmla="*/ 0 w 4282900"/>
              <a:gd name="connsiteY20" fmla="*/ 2048959 h 5795027"/>
              <a:gd name="connsiteX21" fmla="*/ 559354 w 4282900"/>
              <a:gd name="connsiteY21" fmla="*/ 855573 h 5795027"/>
              <a:gd name="connsiteX22" fmla="*/ 1950071 w 4282900"/>
              <a:gd name="connsiteY22" fmla="*/ 164715 h 5795027"/>
              <a:gd name="connsiteX23" fmla="*/ 2144960 w 4282900"/>
              <a:gd name="connsiteY23" fmla="*/ 0 h 5795027"/>
              <a:gd name="connsiteX0" fmla="*/ 3723546 w 4282900"/>
              <a:gd name="connsiteY0" fmla="*/ 855573 h 5795027"/>
              <a:gd name="connsiteX1" fmla="*/ 4282900 w 4282900"/>
              <a:gd name="connsiteY1" fmla="*/ 2048959 h 5795027"/>
              <a:gd name="connsiteX2" fmla="*/ 4282900 w 4282900"/>
              <a:gd name="connsiteY2" fmla="*/ 2231503 h 5795027"/>
              <a:gd name="connsiteX3" fmla="*/ 4282900 w 4282900"/>
              <a:gd name="connsiteY3" fmla="*/ 2752557 h 5795027"/>
              <a:gd name="connsiteX4" fmla="*/ 4282900 w 4282900"/>
              <a:gd name="connsiteY4" fmla="*/ 3042471 h 5795027"/>
              <a:gd name="connsiteX5" fmla="*/ 4282900 w 4282900"/>
              <a:gd name="connsiteY5" fmla="*/ 3441681 h 5795027"/>
              <a:gd name="connsiteX6" fmla="*/ 4282900 w 4282900"/>
              <a:gd name="connsiteY6" fmla="*/ 3746068 h 5795027"/>
              <a:gd name="connsiteX7" fmla="*/ 3723546 w 4282900"/>
              <a:gd name="connsiteY7" fmla="*/ 4939455 h 5795027"/>
              <a:gd name="connsiteX8" fmla="*/ 2332829 w 4282900"/>
              <a:gd name="connsiteY8" fmla="*/ 5630311 h 5795027"/>
              <a:gd name="connsiteX9" fmla="*/ 2137940 w 4282900"/>
              <a:gd name="connsiteY9" fmla="*/ 5795027 h 5795027"/>
              <a:gd name="connsiteX10" fmla="*/ 1950069 w 4282900"/>
              <a:gd name="connsiteY10" fmla="*/ 5630311 h 5795027"/>
              <a:gd name="connsiteX11" fmla="*/ 559353 w 4282900"/>
              <a:gd name="connsiteY11" fmla="*/ 4939455 h 5795027"/>
              <a:gd name="connsiteX12" fmla="*/ 0 w 4282900"/>
              <a:gd name="connsiteY12" fmla="*/ 3746068 h 5795027"/>
              <a:gd name="connsiteX13" fmla="*/ 0 w 4282900"/>
              <a:gd name="connsiteY13" fmla="*/ 3441681 h 5795027"/>
              <a:gd name="connsiteX14" fmla="*/ 0 w 4282900"/>
              <a:gd name="connsiteY14" fmla="*/ 3042471 h 5795027"/>
              <a:gd name="connsiteX15" fmla="*/ 0 w 4282900"/>
              <a:gd name="connsiteY15" fmla="*/ 2752557 h 5795027"/>
              <a:gd name="connsiteX16" fmla="*/ 0 w 4282900"/>
              <a:gd name="connsiteY16" fmla="*/ 2231503 h 5795027"/>
              <a:gd name="connsiteX17" fmla="*/ 0 w 4282900"/>
              <a:gd name="connsiteY17" fmla="*/ 2048959 h 5795027"/>
              <a:gd name="connsiteX18" fmla="*/ 559354 w 4282900"/>
              <a:gd name="connsiteY18" fmla="*/ 855573 h 5795027"/>
              <a:gd name="connsiteX19" fmla="*/ 1950071 w 4282900"/>
              <a:gd name="connsiteY19" fmla="*/ 164715 h 5795027"/>
              <a:gd name="connsiteX20" fmla="*/ 2144960 w 4282900"/>
              <a:gd name="connsiteY20" fmla="*/ 0 h 5795027"/>
              <a:gd name="connsiteX21" fmla="*/ 2332832 w 4282900"/>
              <a:gd name="connsiteY21" fmla="*/ 164715 h 5795027"/>
              <a:gd name="connsiteX22" fmla="*/ 2976290 w 4282900"/>
              <a:gd name="connsiteY22" fmla="*/ 524033 h 5795027"/>
              <a:gd name="connsiteX23" fmla="*/ 3888635 w 4282900"/>
              <a:gd name="connsiteY23" fmla="*/ 1020662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2976290 w 4282900"/>
              <a:gd name="connsiteY21" fmla="*/ 524033 h 5795027"/>
              <a:gd name="connsiteX22" fmla="*/ 3888635 w 4282900"/>
              <a:gd name="connsiteY22" fmla="*/ 1020662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2976290 w 4282900"/>
              <a:gd name="connsiteY21" fmla="*/ 524033 h 5795027"/>
              <a:gd name="connsiteX0" fmla="*/ 4282900 w 4282900"/>
              <a:gd name="connsiteY0" fmla="*/ 2231503 h 5795027"/>
              <a:gd name="connsiteX1" fmla="*/ 4282900 w 4282900"/>
              <a:gd name="connsiteY1" fmla="*/ 2752557 h 5795027"/>
              <a:gd name="connsiteX2" fmla="*/ 4282900 w 4282900"/>
              <a:gd name="connsiteY2" fmla="*/ 3042471 h 5795027"/>
              <a:gd name="connsiteX3" fmla="*/ 4282900 w 4282900"/>
              <a:gd name="connsiteY3" fmla="*/ 3441681 h 5795027"/>
              <a:gd name="connsiteX4" fmla="*/ 4282900 w 4282900"/>
              <a:gd name="connsiteY4" fmla="*/ 3746068 h 5795027"/>
              <a:gd name="connsiteX5" fmla="*/ 3723546 w 4282900"/>
              <a:gd name="connsiteY5" fmla="*/ 4939455 h 5795027"/>
              <a:gd name="connsiteX6" fmla="*/ 2332829 w 4282900"/>
              <a:gd name="connsiteY6" fmla="*/ 5630311 h 5795027"/>
              <a:gd name="connsiteX7" fmla="*/ 2137940 w 4282900"/>
              <a:gd name="connsiteY7" fmla="*/ 5795027 h 5795027"/>
              <a:gd name="connsiteX8" fmla="*/ 1950069 w 4282900"/>
              <a:gd name="connsiteY8" fmla="*/ 5630311 h 5795027"/>
              <a:gd name="connsiteX9" fmla="*/ 559353 w 4282900"/>
              <a:gd name="connsiteY9" fmla="*/ 4939455 h 5795027"/>
              <a:gd name="connsiteX10" fmla="*/ 0 w 4282900"/>
              <a:gd name="connsiteY10" fmla="*/ 3746068 h 5795027"/>
              <a:gd name="connsiteX11" fmla="*/ 0 w 4282900"/>
              <a:gd name="connsiteY11" fmla="*/ 3441681 h 5795027"/>
              <a:gd name="connsiteX12" fmla="*/ 0 w 4282900"/>
              <a:gd name="connsiteY12" fmla="*/ 3042471 h 5795027"/>
              <a:gd name="connsiteX13" fmla="*/ 0 w 4282900"/>
              <a:gd name="connsiteY13" fmla="*/ 2752557 h 5795027"/>
              <a:gd name="connsiteX14" fmla="*/ 0 w 4282900"/>
              <a:gd name="connsiteY14" fmla="*/ 2231503 h 5795027"/>
              <a:gd name="connsiteX15" fmla="*/ 0 w 4282900"/>
              <a:gd name="connsiteY15" fmla="*/ 2048959 h 5795027"/>
              <a:gd name="connsiteX16" fmla="*/ 559354 w 4282900"/>
              <a:gd name="connsiteY16" fmla="*/ 855573 h 5795027"/>
              <a:gd name="connsiteX17" fmla="*/ 1950071 w 4282900"/>
              <a:gd name="connsiteY17" fmla="*/ 164715 h 5795027"/>
              <a:gd name="connsiteX18" fmla="*/ 2144960 w 4282900"/>
              <a:gd name="connsiteY18" fmla="*/ 0 h 5795027"/>
              <a:gd name="connsiteX19" fmla="*/ 2332832 w 4282900"/>
              <a:gd name="connsiteY19" fmla="*/ 164715 h 5795027"/>
              <a:gd name="connsiteX20" fmla="*/ 2976290 w 4282900"/>
              <a:gd name="connsiteY20" fmla="*/ 524033 h 5795027"/>
              <a:gd name="connsiteX0" fmla="*/ 4282900 w 4282900"/>
              <a:gd name="connsiteY0" fmla="*/ 2752557 h 5795027"/>
              <a:gd name="connsiteX1" fmla="*/ 4282900 w 4282900"/>
              <a:gd name="connsiteY1" fmla="*/ 3042471 h 5795027"/>
              <a:gd name="connsiteX2" fmla="*/ 4282900 w 4282900"/>
              <a:gd name="connsiteY2" fmla="*/ 3441681 h 5795027"/>
              <a:gd name="connsiteX3" fmla="*/ 4282900 w 4282900"/>
              <a:gd name="connsiteY3" fmla="*/ 3746068 h 5795027"/>
              <a:gd name="connsiteX4" fmla="*/ 3723546 w 4282900"/>
              <a:gd name="connsiteY4" fmla="*/ 4939455 h 5795027"/>
              <a:gd name="connsiteX5" fmla="*/ 2332829 w 4282900"/>
              <a:gd name="connsiteY5" fmla="*/ 5630311 h 5795027"/>
              <a:gd name="connsiteX6" fmla="*/ 2137940 w 4282900"/>
              <a:gd name="connsiteY6" fmla="*/ 5795027 h 5795027"/>
              <a:gd name="connsiteX7" fmla="*/ 1950069 w 4282900"/>
              <a:gd name="connsiteY7" fmla="*/ 5630311 h 5795027"/>
              <a:gd name="connsiteX8" fmla="*/ 559353 w 4282900"/>
              <a:gd name="connsiteY8" fmla="*/ 4939455 h 5795027"/>
              <a:gd name="connsiteX9" fmla="*/ 0 w 4282900"/>
              <a:gd name="connsiteY9" fmla="*/ 3746068 h 5795027"/>
              <a:gd name="connsiteX10" fmla="*/ 0 w 4282900"/>
              <a:gd name="connsiteY10" fmla="*/ 3441681 h 5795027"/>
              <a:gd name="connsiteX11" fmla="*/ 0 w 4282900"/>
              <a:gd name="connsiteY11" fmla="*/ 3042471 h 5795027"/>
              <a:gd name="connsiteX12" fmla="*/ 0 w 4282900"/>
              <a:gd name="connsiteY12" fmla="*/ 2752557 h 5795027"/>
              <a:gd name="connsiteX13" fmla="*/ 0 w 4282900"/>
              <a:gd name="connsiteY13" fmla="*/ 2231503 h 5795027"/>
              <a:gd name="connsiteX14" fmla="*/ 0 w 4282900"/>
              <a:gd name="connsiteY14" fmla="*/ 2048959 h 5795027"/>
              <a:gd name="connsiteX15" fmla="*/ 559354 w 4282900"/>
              <a:gd name="connsiteY15" fmla="*/ 855573 h 5795027"/>
              <a:gd name="connsiteX16" fmla="*/ 1950071 w 4282900"/>
              <a:gd name="connsiteY16" fmla="*/ 164715 h 5795027"/>
              <a:gd name="connsiteX17" fmla="*/ 2144960 w 4282900"/>
              <a:gd name="connsiteY17" fmla="*/ 0 h 5795027"/>
              <a:gd name="connsiteX18" fmla="*/ 2332832 w 4282900"/>
              <a:gd name="connsiteY18" fmla="*/ 164715 h 5795027"/>
              <a:gd name="connsiteX19" fmla="*/ 2976290 w 4282900"/>
              <a:gd name="connsiteY19" fmla="*/ 524033 h 5795027"/>
              <a:gd name="connsiteX0" fmla="*/ 4282900 w 4282900"/>
              <a:gd name="connsiteY0" fmla="*/ 3042471 h 5795027"/>
              <a:gd name="connsiteX1" fmla="*/ 4282900 w 4282900"/>
              <a:gd name="connsiteY1" fmla="*/ 3441681 h 5795027"/>
              <a:gd name="connsiteX2" fmla="*/ 4282900 w 4282900"/>
              <a:gd name="connsiteY2" fmla="*/ 3746068 h 5795027"/>
              <a:gd name="connsiteX3" fmla="*/ 3723546 w 4282900"/>
              <a:gd name="connsiteY3" fmla="*/ 4939455 h 5795027"/>
              <a:gd name="connsiteX4" fmla="*/ 2332829 w 4282900"/>
              <a:gd name="connsiteY4" fmla="*/ 5630311 h 5795027"/>
              <a:gd name="connsiteX5" fmla="*/ 2137940 w 4282900"/>
              <a:gd name="connsiteY5" fmla="*/ 5795027 h 5795027"/>
              <a:gd name="connsiteX6" fmla="*/ 1950069 w 4282900"/>
              <a:gd name="connsiteY6" fmla="*/ 5630311 h 5795027"/>
              <a:gd name="connsiteX7" fmla="*/ 559353 w 4282900"/>
              <a:gd name="connsiteY7" fmla="*/ 4939455 h 5795027"/>
              <a:gd name="connsiteX8" fmla="*/ 0 w 4282900"/>
              <a:gd name="connsiteY8" fmla="*/ 3746068 h 5795027"/>
              <a:gd name="connsiteX9" fmla="*/ 0 w 4282900"/>
              <a:gd name="connsiteY9" fmla="*/ 3441681 h 5795027"/>
              <a:gd name="connsiteX10" fmla="*/ 0 w 4282900"/>
              <a:gd name="connsiteY10" fmla="*/ 3042471 h 5795027"/>
              <a:gd name="connsiteX11" fmla="*/ 0 w 4282900"/>
              <a:gd name="connsiteY11" fmla="*/ 2752557 h 5795027"/>
              <a:gd name="connsiteX12" fmla="*/ 0 w 4282900"/>
              <a:gd name="connsiteY12" fmla="*/ 2231503 h 5795027"/>
              <a:gd name="connsiteX13" fmla="*/ 0 w 4282900"/>
              <a:gd name="connsiteY13" fmla="*/ 2048959 h 5795027"/>
              <a:gd name="connsiteX14" fmla="*/ 559354 w 4282900"/>
              <a:gd name="connsiteY14" fmla="*/ 855573 h 5795027"/>
              <a:gd name="connsiteX15" fmla="*/ 1950071 w 4282900"/>
              <a:gd name="connsiteY15" fmla="*/ 164715 h 5795027"/>
              <a:gd name="connsiteX16" fmla="*/ 2144960 w 4282900"/>
              <a:gd name="connsiteY16" fmla="*/ 0 h 5795027"/>
              <a:gd name="connsiteX17" fmla="*/ 2332832 w 4282900"/>
              <a:gd name="connsiteY17" fmla="*/ 164715 h 5795027"/>
              <a:gd name="connsiteX18" fmla="*/ 2976290 w 4282900"/>
              <a:gd name="connsiteY18" fmla="*/ 524033 h 5795027"/>
              <a:gd name="connsiteX0" fmla="*/ 4282900 w 4282900"/>
              <a:gd name="connsiteY0" fmla="*/ 3441681 h 5795027"/>
              <a:gd name="connsiteX1" fmla="*/ 4282900 w 4282900"/>
              <a:gd name="connsiteY1" fmla="*/ 3746068 h 5795027"/>
              <a:gd name="connsiteX2" fmla="*/ 3723546 w 4282900"/>
              <a:gd name="connsiteY2" fmla="*/ 4939455 h 5795027"/>
              <a:gd name="connsiteX3" fmla="*/ 2332829 w 4282900"/>
              <a:gd name="connsiteY3" fmla="*/ 5630311 h 5795027"/>
              <a:gd name="connsiteX4" fmla="*/ 2137940 w 4282900"/>
              <a:gd name="connsiteY4" fmla="*/ 5795027 h 5795027"/>
              <a:gd name="connsiteX5" fmla="*/ 1950069 w 4282900"/>
              <a:gd name="connsiteY5" fmla="*/ 5630311 h 5795027"/>
              <a:gd name="connsiteX6" fmla="*/ 559353 w 4282900"/>
              <a:gd name="connsiteY6" fmla="*/ 4939455 h 5795027"/>
              <a:gd name="connsiteX7" fmla="*/ 0 w 4282900"/>
              <a:gd name="connsiteY7" fmla="*/ 3746068 h 5795027"/>
              <a:gd name="connsiteX8" fmla="*/ 0 w 4282900"/>
              <a:gd name="connsiteY8" fmla="*/ 3441681 h 5795027"/>
              <a:gd name="connsiteX9" fmla="*/ 0 w 4282900"/>
              <a:gd name="connsiteY9" fmla="*/ 3042471 h 5795027"/>
              <a:gd name="connsiteX10" fmla="*/ 0 w 4282900"/>
              <a:gd name="connsiteY10" fmla="*/ 2752557 h 5795027"/>
              <a:gd name="connsiteX11" fmla="*/ 0 w 4282900"/>
              <a:gd name="connsiteY11" fmla="*/ 2231503 h 5795027"/>
              <a:gd name="connsiteX12" fmla="*/ 0 w 4282900"/>
              <a:gd name="connsiteY12" fmla="*/ 2048959 h 5795027"/>
              <a:gd name="connsiteX13" fmla="*/ 559354 w 4282900"/>
              <a:gd name="connsiteY13" fmla="*/ 855573 h 5795027"/>
              <a:gd name="connsiteX14" fmla="*/ 1950071 w 4282900"/>
              <a:gd name="connsiteY14" fmla="*/ 164715 h 5795027"/>
              <a:gd name="connsiteX15" fmla="*/ 2144960 w 4282900"/>
              <a:gd name="connsiteY15" fmla="*/ 0 h 5795027"/>
              <a:gd name="connsiteX16" fmla="*/ 2332832 w 4282900"/>
              <a:gd name="connsiteY16" fmla="*/ 164715 h 5795027"/>
              <a:gd name="connsiteX17" fmla="*/ 2976290 w 4282900"/>
              <a:gd name="connsiteY17" fmla="*/ 524033 h 5795027"/>
              <a:gd name="connsiteX0" fmla="*/ 4282900 w 4282900"/>
              <a:gd name="connsiteY0" fmla="*/ 3441681 h 5795027"/>
              <a:gd name="connsiteX1" fmla="*/ 3723546 w 4282900"/>
              <a:gd name="connsiteY1" fmla="*/ 4939455 h 5795027"/>
              <a:gd name="connsiteX2" fmla="*/ 2332829 w 4282900"/>
              <a:gd name="connsiteY2" fmla="*/ 5630311 h 5795027"/>
              <a:gd name="connsiteX3" fmla="*/ 2137940 w 4282900"/>
              <a:gd name="connsiteY3" fmla="*/ 5795027 h 5795027"/>
              <a:gd name="connsiteX4" fmla="*/ 1950069 w 4282900"/>
              <a:gd name="connsiteY4" fmla="*/ 5630311 h 5795027"/>
              <a:gd name="connsiteX5" fmla="*/ 559353 w 4282900"/>
              <a:gd name="connsiteY5" fmla="*/ 4939455 h 5795027"/>
              <a:gd name="connsiteX6" fmla="*/ 0 w 4282900"/>
              <a:gd name="connsiteY6" fmla="*/ 3746068 h 5795027"/>
              <a:gd name="connsiteX7" fmla="*/ 0 w 4282900"/>
              <a:gd name="connsiteY7" fmla="*/ 3441681 h 5795027"/>
              <a:gd name="connsiteX8" fmla="*/ 0 w 4282900"/>
              <a:gd name="connsiteY8" fmla="*/ 3042471 h 5795027"/>
              <a:gd name="connsiteX9" fmla="*/ 0 w 4282900"/>
              <a:gd name="connsiteY9" fmla="*/ 2752557 h 5795027"/>
              <a:gd name="connsiteX10" fmla="*/ 0 w 4282900"/>
              <a:gd name="connsiteY10" fmla="*/ 2231503 h 5795027"/>
              <a:gd name="connsiteX11" fmla="*/ 0 w 4282900"/>
              <a:gd name="connsiteY11" fmla="*/ 2048959 h 5795027"/>
              <a:gd name="connsiteX12" fmla="*/ 559354 w 4282900"/>
              <a:gd name="connsiteY12" fmla="*/ 855573 h 5795027"/>
              <a:gd name="connsiteX13" fmla="*/ 1950071 w 4282900"/>
              <a:gd name="connsiteY13" fmla="*/ 164715 h 5795027"/>
              <a:gd name="connsiteX14" fmla="*/ 2144960 w 4282900"/>
              <a:gd name="connsiteY14" fmla="*/ 0 h 5795027"/>
              <a:gd name="connsiteX15" fmla="*/ 2332832 w 4282900"/>
              <a:gd name="connsiteY15" fmla="*/ 164715 h 5795027"/>
              <a:gd name="connsiteX16" fmla="*/ 2976290 w 4282900"/>
              <a:gd name="connsiteY16" fmla="*/ 524033 h 5795027"/>
              <a:gd name="connsiteX0" fmla="*/ 3723546 w 3723546"/>
              <a:gd name="connsiteY0" fmla="*/ 4939455 h 5795027"/>
              <a:gd name="connsiteX1" fmla="*/ 2332829 w 3723546"/>
              <a:gd name="connsiteY1" fmla="*/ 5630311 h 5795027"/>
              <a:gd name="connsiteX2" fmla="*/ 2137940 w 3723546"/>
              <a:gd name="connsiteY2" fmla="*/ 5795027 h 5795027"/>
              <a:gd name="connsiteX3" fmla="*/ 1950069 w 3723546"/>
              <a:gd name="connsiteY3" fmla="*/ 5630311 h 5795027"/>
              <a:gd name="connsiteX4" fmla="*/ 559353 w 3723546"/>
              <a:gd name="connsiteY4" fmla="*/ 4939455 h 5795027"/>
              <a:gd name="connsiteX5" fmla="*/ 0 w 3723546"/>
              <a:gd name="connsiteY5" fmla="*/ 3746068 h 5795027"/>
              <a:gd name="connsiteX6" fmla="*/ 0 w 3723546"/>
              <a:gd name="connsiteY6" fmla="*/ 3441681 h 5795027"/>
              <a:gd name="connsiteX7" fmla="*/ 0 w 3723546"/>
              <a:gd name="connsiteY7" fmla="*/ 3042471 h 5795027"/>
              <a:gd name="connsiteX8" fmla="*/ 0 w 3723546"/>
              <a:gd name="connsiteY8" fmla="*/ 2752557 h 5795027"/>
              <a:gd name="connsiteX9" fmla="*/ 0 w 3723546"/>
              <a:gd name="connsiteY9" fmla="*/ 2231503 h 5795027"/>
              <a:gd name="connsiteX10" fmla="*/ 0 w 3723546"/>
              <a:gd name="connsiteY10" fmla="*/ 2048959 h 5795027"/>
              <a:gd name="connsiteX11" fmla="*/ 559354 w 3723546"/>
              <a:gd name="connsiteY11" fmla="*/ 855573 h 5795027"/>
              <a:gd name="connsiteX12" fmla="*/ 1950071 w 3723546"/>
              <a:gd name="connsiteY12" fmla="*/ 164715 h 5795027"/>
              <a:gd name="connsiteX13" fmla="*/ 2144960 w 3723546"/>
              <a:gd name="connsiteY13" fmla="*/ 0 h 5795027"/>
              <a:gd name="connsiteX14" fmla="*/ 2332832 w 3723546"/>
              <a:gd name="connsiteY14" fmla="*/ 164715 h 5795027"/>
              <a:gd name="connsiteX15" fmla="*/ 2976290 w 3723546"/>
              <a:gd name="connsiteY15" fmla="*/ 524033 h 5795027"/>
              <a:gd name="connsiteX0" fmla="*/ 3723546 w 3723546"/>
              <a:gd name="connsiteY0" fmla="*/ 4939455 h 5795027"/>
              <a:gd name="connsiteX1" fmla="*/ 2989878 w 3723546"/>
              <a:gd name="connsiteY1" fmla="*/ 5266109 h 5795027"/>
              <a:gd name="connsiteX2" fmla="*/ 2332829 w 3723546"/>
              <a:gd name="connsiteY2" fmla="*/ 5630311 h 5795027"/>
              <a:gd name="connsiteX3" fmla="*/ 2137940 w 3723546"/>
              <a:gd name="connsiteY3" fmla="*/ 5795027 h 5795027"/>
              <a:gd name="connsiteX4" fmla="*/ 1950069 w 3723546"/>
              <a:gd name="connsiteY4" fmla="*/ 5630311 h 5795027"/>
              <a:gd name="connsiteX5" fmla="*/ 559353 w 3723546"/>
              <a:gd name="connsiteY5" fmla="*/ 4939455 h 5795027"/>
              <a:gd name="connsiteX6" fmla="*/ 0 w 3723546"/>
              <a:gd name="connsiteY6" fmla="*/ 3746068 h 5795027"/>
              <a:gd name="connsiteX7" fmla="*/ 0 w 3723546"/>
              <a:gd name="connsiteY7" fmla="*/ 3441681 h 5795027"/>
              <a:gd name="connsiteX8" fmla="*/ 0 w 3723546"/>
              <a:gd name="connsiteY8" fmla="*/ 3042471 h 5795027"/>
              <a:gd name="connsiteX9" fmla="*/ 0 w 3723546"/>
              <a:gd name="connsiteY9" fmla="*/ 2752557 h 5795027"/>
              <a:gd name="connsiteX10" fmla="*/ 0 w 3723546"/>
              <a:gd name="connsiteY10" fmla="*/ 2231503 h 5795027"/>
              <a:gd name="connsiteX11" fmla="*/ 0 w 3723546"/>
              <a:gd name="connsiteY11" fmla="*/ 2048959 h 5795027"/>
              <a:gd name="connsiteX12" fmla="*/ 559354 w 3723546"/>
              <a:gd name="connsiteY12" fmla="*/ 855573 h 5795027"/>
              <a:gd name="connsiteX13" fmla="*/ 1950071 w 3723546"/>
              <a:gd name="connsiteY13" fmla="*/ 164715 h 5795027"/>
              <a:gd name="connsiteX14" fmla="*/ 2144960 w 3723546"/>
              <a:gd name="connsiteY14" fmla="*/ 0 h 5795027"/>
              <a:gd name="connsiteX15" fmla="*/ 2332832 w 3723546"/>
              <a:gd name="connsiteY15" fmla="*/ 164715 h 5795027"/>
              <a:gd name="connsiteX16" fmla="*/ 2976290 w 3723546"/>
              <a:gd name="connsiteY16" fmla="*/ 524033 h 5795027"/>
              <a:gd name="connsiteX0" fmla="*/ 2989878 w 2989878"/>
              <a:gd name="connsiteY0" fmla="*/ 5266109 h 5795027"/>
              <a:gd name="connsiteX1" fmla="*/ 2332829 w 2989878"/>
              <a:gd name="connsiteY1" fmla="*/ 5630311 h 5795027"/>
              <a:gd name="connsiteX2" fmla="*/ 2137940 w 2989878"/>
              <a:gd name="connsiteY2" fmla="*/ 5795027 h 5795027"/>
              <a:gd name="connsiteX3" fmla="*/ 1950069 w 2989878"/>
              <a:gd name="connsiteY3" fmla="*/ 5630311 h 5795027"/>
              <a:gd name="connsiteX4" fmla="*/ 559353 w 2989878"/>
              <a:gd name="connsiteY4" fmla="*/ 4939455 h 5795027"/>
              <a:gd name="connsiteX5" fmla="*/ 0 w 2989878"/>
              <a:gd name="connsiteY5" fmla="*/ 3746068 h 5795027"/>
              <a:gd name="connsiteX6" fmla="*/ 0 w 2989878"/>
              <a:gd name="connsiteY6" fmla="*/ 3441681 h 5795027"/>
              <a:gd name="connsiteX7" fmla="*/ 0 w 2989878"/>
              <a:gd name="connsiteY7" fmla="*/ 3042471 h 5795027"/>
              <a:gd name="connsiteX8" fmla="*/ 0 w 2989878"/>
              <a:gd name="connsiteY8" fmla="*/ 2752557 h 5795027"/>
              <a:gd name="connsiteX9" fmla="*/ 0 w 2989878"/>
              <a:gd name="connsiteY9" fmla="*/ 2231503 h 5795027"/>
              <a:gd name="connsiteX10" fmla="*/ 0 w 2989878"/>
              <a:gd name="connsiteY10" fmla="*/ 2048959 h 5795027"/>
              <a:gd name="connsiteX11" fmla="*/ 559354 w 2989878"/>
              <a:gd name="connsiteY11" fmla="*/ 855573 h 5795027"/>
              <a:gd name="connsiteX12" fmla="*/ 1950071 w 2989878"/>
              <a:gd name="connsiteY12" fmla="*/ 164715 h 5795027"/>
              <a:gd name="connsiteX13" fmla="*/ 2144960 w 2989878"/>
              <a:gd name="connsiteY13" fmla="*/ 0 h 5795027"/>
              <a:gd name="connsiteX14" fmla="*/ 2332832 w 2989878"/>
              <a:gd name="connsiteY14" fmla="*/ 164715 h 5795027"/>
              <a:gd name="connsiteX15" fmla="*/ 2976290 w 2989878"/>
              <a:gd name="connsiteY15" fmla="*/ 524033 h 5795027"/>
              <a:gd name="connsiteX0" fmla="*/ 2989878 w 2989878"/>
              <a:gd name="connsiteY0" fmla="*/ 5266109 h 5795027"/>
              <a:gd name="connsiteX1" fmla="*/ 2332829 w 2989878"/>
              <a:gd name="connsiteY1" fmla="*/ 5630311 h 5795027"/>
              <a:gd name="connsiteX2" fmla="*/ 2137940 w 2989878"/>
              <a:gd name="connsiteY2" fmla="*/ 5795027 h 5795027"/>
              <a:gd name="connsiteX3" fmla="*/ 1950069 w 2989878"/>
              <a:gd name="connsiteY3" fmla="*/ 5630311 h 5795027"/>
              <a:gd name="connsiteX4" fmla="*/ 559353 w 2989878"/>
              <a:gd name="connsiteY4" fmla="*/ 4939455 h 5795027"/>
              <a:gd name="connsiteX5" fmla="*/ 0 w 2989878"/>
              <a:gd name="connsiteY5" fmla="*/ 3746068 h 5795027"/>
              <a:gd name="connsiteX6" fmla="*/ 0 w 2989878"/>
              <a:gd name="connsiteY6" fmla="*/ 3441681 h 5795027"/>
              <a:gd name="connsiteX7" fmla="*/ 0 w 2989878"/>
              <a:gd name="connsiteY7" fmla="*/ 3042471 h 5795027"/>
              <a:gd name="connsiteX8" fmla="*/ 0 w 2989878"/>
              <a:gd name="connsiteY8" fmla="*/ 2752557 h 5795027"/>
              <a:gd name="connsiteX9" fmla="*/ 0 w 2989878"/>
              <a:gd name="connsiteY9" fmla="*/ 2231503 h 5795027"/>
              <a:gd name="connsiteX10" fmla="*/ 0 w 2989878"/>
              <a:gd name="connsiteY10" fmla="*/ 2048959 h 5795027"/>
              <a:gd name="connsiteX11" fmla="*/ 559354 w 2989878"/>
              <a:gd name="connsiteY11" fmla="*/ 855573 h 5795027"/>
              <a:gd name="connsiteX12" fmla="*/ 1950071 w 2989878"/>
              <a:gd name="connsiteY12" fmla="*/ 164715 h 5795027"/>
              <a:gd name="connsiteX13" fmla="*/ 2144960 w 2989878"/>
              <a:gd name="connsiteY13" fmla="*/ 0 h 5795027"/>
              <a:gd name="connsiteX14" fmla="*/ 2332832 w 2989878"/>
              <a:gd name="connsiteY14" fmla="*/ 164715 h 5795027"/>
              <a:gd name="connsiteX15" fmla="*/ 2976290 w 2989878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6290" h="5795027">
                <a:moveTo>
                  <a:pt x="2955049" y="5266109"/>
                </a:moveTo>
                <a:cubicBezTo>
                  <a:pt x="2737194" y="5332489"/>
                  <a:pt x="2474819" y="554215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lnTo>
                  <a:pt x="2144960" y="0"/>
                </a:lnTo>
                <a:lnTo>
                  <a:pt x="2332832" y="164715"/>
                </a:lnTo>
                <a:cubicBezTo>
                  <a:pt x="2471387" y="252054"/>
                  <a:pt x="2744504" y="408890"/>
                  <a:pt x="2976290" y="524033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66BA2F-0910-C446-805B-6DADE05D1481}"/>
              </a:ext>
            </a:extLst>
          </p:cNvPr>
          <p:cNvSpPr txBox="1"/>
          <p:nvPr/>
        </p:nvSpPr>
        <p:spPr>
          <a:xfrm>
            <a:off x="9771526" y="630509"/>
            <a:ext cx="1360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Grazie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2B8E96C-5F85-554B-8DAE-D99A5FFD7FFC}"/>
              </a:ext>
            </a:extLst>
          </p:cNvPr>
          <p:cNvSpPr txBox="1"/>
          <p:nvPr/>
        </p:nvSpPr>
        <p:spPr>
          <a:xfrm>
            <a:off x="11010341" y="3100233"/>
            <a:ext cx="1132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PROF.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14A4449B-7FDD-DF43-BDEC-04C392B31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6" y="463826"/>
            <a:ext cx="8825420" cy="585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48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7C80B9C-CCB9-42D2-B7D6-BDA09F3EA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3EA80D9-EC99-4C94-ABB8-7762505E3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26904" y="2026"/>
            <a:ext cx="2249810" cy="2294745"/>
          </a:xfrm>
          <a:custGeom>
            <a:avLst/>
            <a:gdLst>
              <a:gd name="connsiteX0" fmla="*/ 49162 w 2249810"/>
              <a:gd name="connsiteY0" fmla="*/ 0 h 2294745"/>
              <a:gd name="connsiteX1" fmla="*/ 2200648 w 2249810"/>
              <a:gd name="connsiteY1" fmla="*/ 0 h 2294745"/>
              <a:gd name="connsiteX2" fmla="*/ 2210105 w 2249810"/>
              <a:gd name="connsiteY2" fmla="*/ 23601 h 2294745"/>
              <a:gd name="connsiteX3" fmla="*/ 2249810 w 2249810"/>
              <a:gd name="connsiteY3" fmla="*/ 326934 h 2294745"/>
              <a:gd name="connsiteX4" fmla="*/ 2249810 w 2249810"/>
              <a:gd name="connsiteY4" fmla="*/ 422824 h 2294745"/>
              <a:gd name="connsiteX5" fmla="*/ 2249810 w 2249810"/>
              <a:gd name="connsiteY5" fmla="*/ 696534 h 2294745"/>
              <a:gd name="connsiteX6" fmla="*/ 2249810 w 2249810"/>
              <a:gd name="connsiteY6" fmla="*/ 848826 h 2294745"/>
              <a:gd name="connsiteX7" fmla="*/ 2249810 w 2249810"/>
              <a:gd name="connsiteY7" fmla="*/ 1058531 h 2294745"/>
              <a:gd name="connsiteX8" fmla="*/ 2249810 w 2249810"/>
              <a:gd name="connsiteY8" fmla="*/ 1218426 h 2294745"/>
              <a:gd name="connsiteX9" fmla="*/ 1955981 w 2249810"/>
              <a:gd name="connsiteY9" fmla="*/ 1845313 h 2294745"/>
              <a:gd name="connsiteX10" fmla="*/ 1225437 w 2249810"/>
              <a:gd name="connsiteY10" fmla="*/ 2208220 h 2294745"/>
              <a:gd name="connsiteX11" fmla="*/ 1123061 w 2249810"/>
              <a:gd name="connsiteY11" fmla="*/ 2294745 h 2294745"/>
              <a:gd name="connsiteX12" fmla="*/ 1024372 w 2249810"/>
              <a:gd name="connsiteY12" fmla="*/ 2208220 h 2294745"/>
              <a:gd name="connsiteX13" fmla="*/ 293828 w 2249810"/>
              <a:gd name="connsiteY13" fmla="*/ 1845313 h 2294745"/>
              <a:gd name="connsiteX14" fmla="*/ 0 w 2249810"/>
              <a:gd name="connsiteY14" fmla="*/ 1218426 h 2294745"/>
              <a:gd name="connsiteX15" fmla="*/ 0 w 2249810"/>
              <a:gd name="connsiteY15" fmla="*/ 1058531 h 2294745"/>
              <a:gd name="connsiteX16" fmla="*/ 0 w 2249810"/>
              <a:gd name="connsiteY16" fmla="*/ 848826 h 2294745"/>
              <a:gd name="connsiteX17" fmla="*/ 0 w 2249810"/>
              <a:gd name="connsiteY17" fmla="*/ 696534 h 2294745"/>
              <a:gd name="connsiteX18" fmla="*/ 0 w 2249810"/>
              <a:gd name="connsiteY18" fmla="*/ 422824 h 2294745"/>
              <a:gd name="connsiteX19" fmla="*/ 0 w 2249810"/>
              <a:gd name="connsiteY19" fmla="*/ 326934 h 2294745"/>
              <a:gd name="connsiteX20" fmla="*/ 39705 w 2249810"/>
              <a:gd name="connsiteY20" fmla="*/ 23601 h 229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49810" h="2294745">
                <a:moveTo>
                  <a:pt x="49162" y="0"/>
                </a:moveTo>
                <a:lnTo>
                  <a:pt x="2200648" y="0"/>
                </a:lnTo>
                <a:lnTo>
                  <a:pt x="2210105" y="23601"/>
                </a:lnTo>
                <a:cubicBezTo>
                  <a:pt x="2236898" y="106934"/>
                  <a:pt x="2249810" y="205568"/>
                  <a:pt x="2249810" y="326934"/>
                </a:cubicBezTo>
                <a:lnTo>
                  <a:pt x="2249810" y="422824"/>
                </a:lnTo>
                <a:lnTo>
                  <a:pt x="2249810" y="696534"/>
                </a:lnTo>
                <a:lnTo>
                  <a:pt x="2249810" y="848826"/>
                </a:lnTo>
                <a:lnTo>
                  <a:pt x="2249810" y="1058531"/>
                </a:lnTo>
                <a:lnTo>
                  <a:pt x="2249810" y="1218426"/>
                </a:lnTo>
                <a:cubicBezTo>
                  <a:pt x="2249810" y="1542068"/>
                  <a:pt x="2157989" y="1704061"/>
                  <a:pt x="1955981" y="1845313"/>
                </a:cubicBezTo>
                <a:cubicBezTo>
                  <a:pt x="1745898" y="1967026"/>
                  <a:pt x="1470144" y="2019115"/>
                  <a:pt x="1225437" y="2208220"/>
                </a:cubicBezTo>
                <a:lnTo>
                  <a:pt x="1123061" y="2294745"/>
                </a:lnTo>
                <a:lnTo>
                  <a:pt x="1024372" y="2208220"/>
                </a:lnTo>
                <a:cubicBezTo>
                  <a:pt x="779664" y="2019115"/>
                  <a:pt x="503910" y="1967026"/>
                  <a:pt x="293828" y="1845313"/>
                </a:cubicBezTo>
                <a:cubicBezTo>
                  <a:pt x="91820" y="1704061"/>
                  <a:pt x="0" y="1542068"/>
                  <a:pt x="0" y="1218426"/>
                </a:cubicBezTo>
                <a:lnTo>
                  <a:pt x="0" y="1058531"/>
                </a:lnTo>
                <a:lnTo>
                  <a:pt x="0" y="848826"/>
                </a:lnTo>
                <a:lnTo>
                  <a:pt x="0" y="696534"/>
                </a:lnTo>
                <a:lnTo>
                  <a:pt x="0" y="422824"/>
                </a:lnTo>
                <a:lnTo>
                  <a:pt x="0" y="326934"/>
                </a:lnTo>
                <a:cubicBezTo>
                  <a:pt x="0" y="205568"/>
                  <a:pt x="12912" y="106934"/>
                  <a:pt x="39705" y="23601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918B527-C081-4529-B0DA-36A5DF890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97154" y="1907348"/>
            <a:ext cx="1594846" cy="3044131"/>
          </a:xfrm>
          <a:custGeom>
            <a:avLst/>
            <a:gdLst>
              <a:gd name="connsiteX0" fmla="*/ 1126749 w 1594846"/>
              <a:gd name="connsiteY0" fmla="*/ 0 h 3044131"/>
              <a:gd name="connsiteX1" fmla="*/ 1225438 w 1594846"/>
              <a:gd name="connsiteY1" fmla="*/ 86525 h 3044131"/>
              <a:gd name="connsiteX2" fmla="*/ 1413279 w 1594846"/>
              <a:gd name="connsiteY2" fmla="*/ 205892 h 3044131"/>
              <a:gd name="connsiteX3" fmla="*/ 1594846 w 1594846"/>
              <a:gd name="connsiteY3" fmla="*/ 289191 h 3044131"/>
              <a:gd name="connsiteX4" fmla="*/ 1594846 w 1594846"/>
              <a:gd name="connsiteY4" fmla="*/ 2754939 h 3044131"/>
              <a:gd name="connsiteX5" fmla="*/ 1413277 w 1594846"/>
              <a:gd name="connsiteY5" fmla="*/ 2838239 h 3044131"/>
              <a:gd name="connsiteX6" fmla="*/ 1225436 w 1594846"/>
              <a:gd name="connsiteY6" fmla="*/ 2957606 h 3044131"/>
              <a:gd name="connsiteX7" fmla="*/ 1123061 w 1594846"/>
              <a:gd name="connsiteY7" fmla="*/ 3044131 h 3044131"/>
              <a:gd name="connsiteX8" fmla="*/ 1024372 w 1594846"/>
              <a:gd name="connsiteY8" fmla="*/ 2957606 h 3044131"/>
              <a:gd name="connsiteX9" fmla="*/ 293828 w 1594846"/>
              <a:gd name="connsiteY9" fmla="*/ 2594699 h 3044131"/>
              <a:gd name="connsiteX10" fmla="*/ 0 w 1594846"/>
              <a:gd name="connsiteY10" fmla="*/ 1967812 h 3044131"/>
              <a:gd name="connsiteX11" fmla="*/ 0 w 1594846"/>
              <a:gd name="connsiteY11" fmla="*/ 1807917 h 3044131"/>
              <a:gd name="connsiteX12" fmla="*/ 0 w 1594846"/>
              <a:gd name="connsiteY12" fmla="*/ 1598212 h 3044131"/>
              <a:gd name="connsiteX13" fmla="*/ 0 w 1594846"/>
              <a:gd name="connsiteY13" fmla="*/ 1445920 h 3044131"/>
              <a:gd name="connsiteX14" fmla="*/ 0 w 1594846"/>
              <a:gd name="connsiteY14" fmla="*/ 1172210 h 3044131"/>
              <a:gd name="connsiteX15" fmla="*/ 0 w 1594846"/>
              <a:gd name="connsiteY15" fmla="*/ 1076320 h 3044131"/>
              <a:gd name="connsiteX16" fmla="*/ 293829 w 1594846"/>
              <a:gd name="connsiteY16" fmla="*/ 449433 h 3044131"/>
              <a:gd name="connsiteX17" fmla="*/ 1024374 w 1594846"/>
              <a:gd name="connsiteY17" fmla="*/ 86525 h 304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94846" h="3044131">
                <a:moveTo>
                  <a:pt x="1126749" y="0"/>
                </a:moveTo>
                <a:lnTo>
                  <a:pt x="1225438" y="86525"/>
                </a:lnTo>
                <a:cubicBezTo>
                  <a:pt x="1286615" y="133801"/>
                  <a:pt x="1349732" y="172514"/>
                  <a:pt x="1413279" y="205892"/>
                </a:cubicBezTo>
                <a:lnTo>
                  <a:pt x="1594846" y="289191"/>
                </a:lnTo>
                <a:lnTo>
                  <a:pt x="1594846" y="2754939"/>
                </a:lnTo>
                <a:lnTo>
                  <a:pt x="1413277" y="2838239"/>
                </a:lnTo>
                <a:cubicBezTo>
                  <a:pt x="1349730" y="2871617"/>
                  <a:pt x="1286613" y="2910330"/>
                  <a:pt x="1225436" y="2957606"/>
                </a:cubicBezTo>
                <a:lnTo>
                  <a:pt x="1123061" y="3044131"/>
                </a:lnTo>
                <a:lnTo>
                  <a:pt x="1024372" y="2957606"/>
                </a:lnTo>
                <a:cubicBezTo>
                  <a:pt x="779664" y="2768501"/>
                  <a:pt x="503910" y="2716412"/>
                  <a:pt x="293828" y="2594699"/>
                </a:cubicBezTo>
                <a:cubicBezTo>
                  <a:pt x="91820" y="2453447"/>
                  <a:pt x="0" y="2291454"/>
                  <a:pt x="0" y="1967812"/>
                </a:cubicBezTo>
                <a:lnTo>
                  <a:pt x="0" y="1807917"/>
                </a:lnTo>
                <a:lnTo>
                  <a:pt x="0" y="1598212"/>
                </a:lnTo>
                <a:lnTo>
                  <a:pt x="0" y="1445920"/>
                </a:lnTo>
                <a:lnTo>
                  <a:pt x="0" y="1172210"/>
                </a:lnTo>
                <a:lnTo>
                  <a:pt x="0" y="1076320"/>
                </a:lnTo>
                <a:cubicBezTo>
                  <a:pt x="0" y="752678"/>
                  <a:pt x="91821" y="590684"/>
                  <a:pt x="293829" y="449433"/>
                </a:cubicBezTo>
                <a:cubicBezTo>
                  <a:pt x="503912" y="327719"/>
                  <a:pt x="779665" y="275630"/>
                  <a:pt x="1024374" y="86525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C95395D-578F-4882-9B5C-4B27682FF1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65700" y="7622"/>
            <a:ext cx="2372219" cy="2371961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4282900 w 4447989"/>
              <a:gd name="connsiteY0" fmla="*/ 2048959 h 5795027"/>
              <a:gd name="connsiteX1" fmla="*/ 4282900 w 4447989"/>
              <a:gd name="connsiteY1" fmla="*/ 2231503 h 5795027"/>
              <a:gd name="connsiteX2" fmla="*/ 4282900 w 4447989"/>
              <a:gd name="connsiteY2" fmla="*/ 2752557 h 5795027"/>
              <a:gd name="connsiteX3" fmla="*/ 4282900 w 4447989"/>
              <a:gd name="connsiteY3" fmla="*/ 3042471 h 5795027"/>
              <a:gd name="connsiteX4" fmla="*/ 4282900 w 4447989"/>
              <a:gd name="connsiteY4" fmla="*/ 3441681 h 5795027"/>
              <a:gd name="connsiteX5" fmla="*/ 4282900 w 4447989"/>
              <a:gd name="connsiteY5" fmla="*/ 3746068 h 5795027"/>
              <a:gd name="connsiteX6" fmla="*/ 3723546 w 4447989"/>
              <a:gd name="connsiteY6" fmla="*/ 4939455 h 5795027"/>
              <a:gd name="connsiteX7" fmla="*/ 2332829 w 4447989"/>
              <a:gd name="connsiteY7" fmla="*/ 5630311 h 5795027"/>
              <a:gd name="connsiteX8" fmla="*/ 2137940 w 4447989"/>
              <a:gd name="connsiteY8" fmla="*/ 5795027 h 5795027"/>
              <a:gd name="connsiteX9" fmla="*/ 1950069 w 4447989"/>
              <a:gd name="connsiteY9" fmla="*/ 5630311 h 5795027"/>
              <a:gd name="connsiteX10" fmla="*/ 559353 w 4447989"/>
              <a:gd name="connsiteY10" fmla="*/ 4939455 h 5795027"/>
              <a:gd name="connsiteX11" fmla="*/ 0 w 4447989"/>
              <a:gd name="connsiteY11" fmla="*/ 3746068 h 5795027"/>
              <a:gd name="connsiteX12" fmla="*/ 0 w 4447989"/>
              <a:gd name="connsiteY12" fmla="*/ 3441681 h 5795027"/>
              <a:gd name="connsiteX13" fmla="*/ 0 w 4447989"/>
              <a:gd name="connsiteY13" fmla="*/ 3042471 h 5795027"/>
              <a:gd name="connsiteX14" fmla="*/ 0 w 4447989"/>
              <a:gd name="connsiteY14" fmla="*/ 2752557 h 5795027"/>
              <a:gd name="connsiteX15" fmla="*/ 0 w 4447989"/>
              <a:gd name="connsiteY15" fmla="*/ 2231503 h 5795027"/>
              <a:gd name="connsiteX16" fmla="*/ 0 w 4447989"/>
              <a:gd name="connsiteY16" fmla="*/ 2048959 h 5795027"/>
              <a:gd name="connsiteX17" fmla="*/ 559354 w 4447989"/>
              <a:gd name="connsiteY17" fmla="*/ 855573 h 5795027"/>
              <a:gd name="connsiteX18" fmla="*/ 1950071 w 4447989"/>
              <a:gd name="connsiteY18" fmla="*/ 164715 h 5795027"/>
              <a:gd name="connsiteX19" fmla="*/ 2144960 w 4447989"/>
              <a:gd name="connsiteY19" fmla="*/ 0 h 5795027"/>
              <a:gd name="connsiteX20" fmla="*/ 2332832 w 4447989"/>
              <a:gd name="connsiteY20" fmla="*/ 164715 h 5795027"/>
              <a:gd name="connsiteX21" fmla="*/ 3723546 w 4447989"/>
              <a:gd name="connsiteY21" fmla="*/ 855573 h 5795027"/>
              <a:gd name="connsiteX22" fmla="*/ 4447989 w 4447989"/>
              <a:gd name="connsiteY22" fmla="*/ 2214048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48071 w 4282900"/>
              <a:gd name="connsiteY0" fmla="*/ 1519558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48071 w 4292243"/>
              <a:gd name="connsiteY0" fmla="*/ 1519558 h 5795027"/>
              <a:gd name="connsiteX1" fmla="*/ 4282900 w 4292243"/>
              <a:gd name="connsiteY1" fmla="*/ 2231503 h 5795027"/>
              <a:gd name="connsiteX2" fmla="*/ 4282900 w 4292243"/>
              <a:gd name="connsiteY2" fmla="*/ 2752557 h 5795027"/>
              <a:gd name="connsiteX3" fmla="*/ 4282900 w 4292243"/>
              <a:gd name="connsiteY3" fmla="*/ 3042471 h 5795027"/>
              <a:gd name="connsiteX4" fmla="*/ 4282900 w 4292243"/>
              <a:gd name="connsiteY4" fmla="*/ 3441681 h 5795027"/>
              <a:gd name="connsiteX5" fmla="*/ 4282900 w 4292243"/>
              <a:gd name="connsiteY5" fmla="*/ 3746068 h 5795027"/>
              <a:gd name="connsiteX6" fmla="*/ 3723546 w 4292243"/>
              <a:gd name="connsiteY6" fmla="*/ 4939455 h 5795027"/>
              <a:gd name="connsiteX7" fmla="*/ 2332829 w 4292243"/>
              <a:gd name="connsiteY7" fmla="*/ 5630311 h 5795027"/>
              <a:gd name="connsiteX8" fmla="*/ 2137940 w 4292243"/>
              <a:gd name="connsiteY8" fmla="*/ 5795027 h 5795027"/>
              <a:gd name="connsiteX9" fmla="*/ 1950069 w 4292243"/>
              <a:gd name="connsiteY9" fmla="*/ 5630311 h 5795027"/>
              <a:gd name="connsiteX10" fmla="*/ 559353 w 4292243"/>
              <a:gd name="connsiteY10" fmla="*/ 4939455 h 5795027"/>
              <a:gd name="connsiteX11" fmla="*/ 0 w 4292243"/>
              <a:gd name="connsiteY11" fmla="*/ 3746068 h 5795027"/>
              <a:gd name="connsiteX12" fmla="*/ 0 w 4292243"/>
              <a:gd name="connsiteY12" fmla="*/ 3441681 h 5795027"/>
              <a:gd name="connsiteX13" fmla="*/ 0 w 4292243"/>
              <a:gd name="connsiteY13" fmla="*/ 3042471 h 5795027"/>
              <a:gd name="connsiteX14" fmla="*/ 0 w 4292243"/>
              <a:gd name="connsiteY14" fmla="*/ 2752557 h 5795027"/>
              <a:gd name="connsiteX15" fmla="*/ 0 w 4292243"/>
              <a:gd name="connsiteY15" fmla="*/ 2231503 h 5795027"/>
              <a:gd name="connsiteX16" fmla="*/ 0 w 4292243"/>
              <a:gd name="connsiteY16" fmla="*/ 2048959 h 5795027"/>
              <a:gd name="connsiteX17" fmla="*/ 559354 w 4292243"/>
              <a:gd name="connsiteY17" fmla="*/ 855573 h 5795027"/>
              <a:gd name="connsiteX18" fmla="*/ 1950071 w 4292243"/>
              <a:gd name="connsiteY18" fmla="*/ 164715 h 5795027"/>
              <a:gd name="connsiteX19" fmla="*/ 2144960 w 4292243"/>
              <a:gd name="connsiteY19" fmla="*/ 0 h 5795027"/>
              <a:gd name="connsiteX20" fmla="*/ 2332832 w 4292243"/>
              <a:gd name="connsiteY20" fmla="*/ 164715 h 5795027"/>
              <a:gd name="connsiteX21" fmla="*/ 3723546 w 4292243"/>
              <a:gd name="connsiteY21" fmla="*/ 855573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2144960 w 4282900"/>
              <a:gd name="connsiteY18" fmla="*/ 0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64279 w 4282900"/>
              <a:gd name="connsiteY17" fmla="*/ 1516418 h 5795027"/>
              <a:gd name="connsiteX18" fmla="*/ 559354 w 4282900"/>
              <a:gd name="connsiteY18" fmla="*/ 855573 h 5795027"/>
              <a:gd name="connsiteX19" fmla="*/ 2144960 w 4282900"/>
              <a:gd name="connsiteY19" fmla="*/ 0 h 5795027"/>
              <a:gd name="connsiteX0" fmla="*/ 4213242 w 4282900"/>
              <a:gd name="connsiteY0" fmla="*/ 657020 h 4939454"/>
              <a:gd name="connsiteX1" fmla="*/ 4282900 w 4282900"/>
              <a:gd name="connsiteY1" fmla="*/ 1375930 h 4939454"/>
              <a:gd name="connsiteX2" fmla="*/ 4282900 w 4282900"/>
              <a:gd name="connsiteY2" fmla="*/ 1896984 h 4939454"/>
              <a:gd name="connsiteX3" fmla="*/ 4282900 w 4282900"/>
              <a:gd name="connsiteY3" fmla="*/ 2186898 h 4939454"/>
              <a:gd name="connsiteX4" fmla="*/ 4282900 w 4282900"/>
              <a:gd name="connsiteY4" fmla="*/ 2586108 h 4939454"/>
              <a:gd name="connsiteX5" fmla="*/ 4282900 w 4282900"/>
              <a:gd name="connsiteY5" fmla="*/ 2890495 h 4939454"/>
              <a:gd name="connsiteX6" fmla="*/ 3723546 w 4282900"/>
              <a:gd name="connsiteY6" fmla="*/ 4083882 h 4939454"/>
              <a:gd name="connsiteX7" fmla="*/ 2332829 w 4282900"/>
              <a:gd name="connsiteY7" fmla="*/ 4774738 h 4939454"/>
              <a:gd name="connsiteX8" fmla="*/ 2137940 w 4282900"/>
              <a:gd name="connsiteY8" fmla="*/ 4939454 h 4939454"/>
              <a:gd name="connsiteX9" fmla="*/ 1950069 w 4282900"/>
              <a:gd name="connsiteY9" fmla="*/ 4774738 h 4939454"/>
              <a:gd name="connsiteX10" fmla="*/ 559353 w 4282900"/>
              <a:gd name="connsiteY10" fmla="*/ 4083882 h 4939454"/>
              <a:gd name="connsiteX11" fmla="*/ 0 w 4282900"/>
              <a:gd name="connsiteY11" fmla="*/ 2890495 h 4939454"/>
              <a:gd name="connsiteX12" fmla="*/ 0 w 4282900"/>
              <a:gd name="connsiteY12" fmla="*/ 2586108 h 4939454"/>
              <a:gd name="connsiteX13" fmla="*/ 0 w 4282900"/>
              <a:gd name="connsiteY13" fmla="*/ 2186898 h 4939454"/>
              <a:gd name="connsiteX14" fmla="*/ 0 w 4282900"/>
              <a:gd name="connsiteY14" fmla="*/ 1896984 h 4939454"/>
              <a:gd name="connsiteX15" fmla="*/ 0 w 4282900"/>
              <a:gd name="connsiteY15" fmla="*/ 1375930 h 4939454"/>
              <a:gd name="connsiteX16" fmla="*/ 0 w 4282900"/>
              <a:gd name="connsiteY16" fmla="*/ 1193386 h 4939454"/>
              <a:gd name="connsiteX17" fmla="*/ 64279 w 4282900"/>
              <a:gd name="connsiteY17" fmla="*/ 660845 h 4939454"/>
              <a:gd name="connsiteX18" fmla="*/ 559354 w 4282900"/>
              <a:gd name="connsiteY18" fmla="*/ 0 h 4939454"/>
              <a:gd name="connsiteX0" fmla="*/ 4213242 w 4282900"/>
              <a:gd name="connsiteY0" fmla="*/ 0 h 4282434"/>
              <a:gd name="connsiteX1" fmla="*/ 4282900 w 4282900"/>
              <a:gd name="connsiteY1" fmla="*/ 718910 h 4282434"/>
              <a:gd name="connsiteX2" fmla="*/ 4282900 w 4282900"/>
              <a:gd name="connsiteY2" fmla="*/ 1239964 h 4282434"/>
              <a:gd name="connsiteX3" fmla="*/ 4282900 w 4282900"/>
              <a:gd name="connsiteY3" fmla="*/ 1529878 h 4282434"/>
              <a:gd name="connsiteX4" fmla="*/ 4282900 w 4282900"/>
              <a:gd name="connsiteY4" fmla="*/ 1929088 h 4282434"/>
              <a:gd name="connsiteX5" fmla="*/ 4282900 w 4282900"/>
              <a:gd name="connsiteY5" fmla="*/ 2233475 h 4282434"/>
              <a:gd name="connsiteX6" fmla="*/ 3723546 w 4282900"/>
              <a:gd name="connsiteY6" fmla="*/ 3426862 h 4282434"/>
              <a:gd name="connsiteX7" fmla="*/ 2332829 w 4282900"/>
              <a:gd name="connsiteY7" fmla="*/ 4117718 h 4282434"/>
              <a:gd name="connsiteX8" fmla="*/ 2137940 w 4282900"/>
              <a:gd name="connsiteY8" fmla="*/ 4282434 h 4282434"/>
              <a:gd name="connsiteX9" fmla="*/ 1950069 w 4282900"/>
              <a:gd name="connsiteY9" fmla="*/ 4117718 h 4282434"/>
              <a:gd name="connsiteX10" fmla="*/ 559353 w 4282900"/>
              <a:gd name="connsiteY10" fmla="*/ 3426862 h 4282434"/>
              <a:gd name="connsiteX11" fmla="*/ 0 w 4282900"/>
              <a:gd name="connsiteY11" fmla="*/ 2233475 h 4282434"/>
              <a:gd name="connsiteX12" fmla="*/ 0 w 4282900"/>
              <a:gd name="connsiteY12" fmla="*/ 1929088 h 4282434"/>
              <a:gd name="connsiteX13" fmla="*/ 0 w 4282900"/>
              <a:gd name="connsiteY13" fmla="*/ 1529878 h 4282434"/>
              <a:gd name="connsiteX14" fmla="*/ 0 w 4282900"/>
              <a:gd name="connsiteY14" fmla="*/ 1239964 h 4282434"/>
              <a:gd name="connsiteX15" fmla="*/ 0 w 4282900"/>
              <a:gd name="connsiteY15" fmla="*/ 718910 h 4282434"/>
              <a:gd name="connsiteX16" fmla="*/ 0 w 4282900"/>
              <a:gd name="connsiteY16" fmla="*/ 536366 h 4282434"/>
              <a:gd name="connsiteX17" fmla="*/ 64279 w 4282900"/>
              <a:gd name="connsiteY17" fmla="*/ 3825 h 4282434"/>
              <a:gd name="connsiteX0" fmla="*/ 4213242 w 4282900"/>
              <a:gd name="connsiteY0" fmla="*/ 0 h 4282434"/>
              <a:gd name="connsiteX1" fmla="*/ 4282900 w 4282900"/>
              <a:gd name="connsiteY1" fmla="*/ 718910 h 4282434"/>
              <a:gd name="connsiteX2" fmla="*/ 4282900 w 4282900"/>
              <a:gd name="connsiteY2" fmla="*/ 1239964 h 4282434"/>
              <a:gd name="connsiteX3" fmla="*/ 4282900 w 4282900"/>
              <a:gd name="connsiteY3" fmla="*/ 1529878 h 4282434"/>
              <a:gd name="connsiteX4" fmla="*/ 4282900 w 4282900"/>
              <a:gd name="connsiteY4" fmla="*/ 1929088 h 4282434"/>
              <a:gd name="connsiteX5" fmla="*/ 4282900 w 4282900"/>
              <a:gd name="connsiteY5" fmla="*/ 2233475 h 4282434"/>
              <a:gd name="connsiteX6" fmla="*/ 3723546 w 4282900"/>
              <a:gd name="connsiteY6" fmla="*/ 3426862 h 4282434"/>
              <a:gd name="connsiteX7" fmla="*/ 2332829 w 4282900"/>
              <a:gd name="connsiteY7" fmla="*/ 4117718 h 4282434"/>
              <a:gd name="connsiteX8" fmla="*/ 2137940 w 4282900"/>
              <a:gd name="connsiteY8" fmla="*/ 4282434 h 4282434"/>
              <a:gd name="connsiteX9" fmla="*/ 1950069 w 4282900"/>
              <a:gd name="connsiteY9" fmla="*/ 4117718 h 4282434"/>
              <a:gd name="connsiteX10" fmla="*/ 559353 w 4282900"/>
              <a:gd name="connsiteY10" fmla="*/ 3426862 h 4282434"/>
              <a:gd name="connsiteX11" fmla="*/ 0 w 4282900"/>
              <a:gd name="connsiteY11" fmla="*/ 2233475 h 4282434"/>
              <a:gd name="connsiteX12" fmla="*/ 0 w 4282900"/>
              <a:gd name="connsiteY12" fmla="*/ 1929088 h 4282434"/>
              <a:gd name="connsiteX13" fmla="*/ 0 w 4282900"/>
              <a:gd name="connsiteY13" fmla="*/ 1529878 h 4282434"/>
              <a:gd name="connsiteX14" fmla="*/ 0 w 4282900"/>
              <a:gd name="connsiteY14" fmla="*/ 1239964 h 4282434"/>
              <a:gd name="connsiteX15" fmla="*/ 0 w 4282900"/>
              <a:gd name="connsiteY15" fmla="*/ 718910 h 4282434"/>
              <a:gd name="connsiteX16" fmla="*/ 0 w 4282900"/>
              <a:gd name="connsiteY16" fmla="*/ 536366 h 4282434"/>
              <a:gd name="connsiteX17" fmla="*/ 64279 w 4282900"/>
              <a:gd name="connsiteY17" fmla="*/ 3825 h 428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282900" h="4282434">
                <a:moveTo>
                  <a:pt x="4213242" y="0"/>
                </a:moveTo>
                <a:cubicBezTo>
                  <a:pt x="4294511" y="306972"/>
                  <a:pt x="4271290" y="481595"/>
                  <a:pt x="4282900" y="718910"/>
                </a:cubicBezTo>
                <a:lnTo>
                  <a:pt x="4282900" y="1239964"/>
                </a:lnTo>
                <a:lnTo>
                  <a:pt x="4282900" y="1529878"/>
                </a:lnTo>
                <a:lnTo>
                  <a:pt x="4282900" y="1929088"/>
                </a:lnTo>
                <a:lnTo>
                  <a:pt x="4282900" y="2233475"/>
                </a:lnTo>
                <a:cubicBezTo>
                  <a:pt x="4282900" y="2849584"/>
                  <a:pt x="4108103" y="3157966"/>
                  <a:pt x="3723546" y="3426862"/>
                </a:cubicBezTo>
                <a:cubicBezTo>
                  <a:pt x="3323617" y="3658565"/>
                  <a:pt x="2798672" y="3757725"/>
                  <a:pt x="2332829" y="4117718"/>
                </a:cubicBezTo>
                <a:lnTo>
                  <a:pt x="2137940" y="4282434"/>
                </a:lnTo>
                <a:lnTo>
                  <a:pt x="1950069" y="4117718"/>
                </a:lnTo>
                <a:cubicBezTo>
                  <a:pt x="1484225" y="3757725"/>
                  <a:pt x="959280" y="3658565"/>
                  <a:pt x="559353" y="3426862"/>
                </a:cubicBezTo>
                <a:cubicBezTo>
                  <a:pt x="174796" y="3157966"/>
                  <a:pt x="0" y="2849584"/>
                  <a:pt x="0" y="2233475"/>
                </a:cubicBezTo>
                <a:lnTo>
                  <a:pt x="0" y="1929088"/>
                </a:lnTo>
                <a:lnTo>
                  <a:pt x="0" y="1529878"/>
                </a:lnTo>
                <a:lnTo>
                  <a:pt x="0" y="1239964"/>
                </a:lnTo>
                <a:lnTo>
                  <a:pt x="0" y="718910"/>
                </a:lnTo>
                <a:lnTo>
                  <a:pt x="0" y="536366"/>
                </a:lnTo>
                <a:cubicBezTo>
                  <a:pt x="10713" y="417185"/>
                  <a:pt x="19813" y="133066"/>
                  <a:pt x="64279" y="3825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F0C88DB-0324-4DA7-A5E8-8A9C7D7C5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36649" y="1823190"/>
            <a:ext cx="1648512" cy="3209758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2976290 w 4282900"/>
              <a:gd name="connsiteY2" fmla="*/ 524033 h 5795027"/>
              <a:gd name="connsiteX3" fmla="*/ 3723546 w 4282900"/>
              <a:gd name="connsiteY3" fmla="*/ 855573 h 5795027"/>
              <a:gd name="connsiteX4" fmla="*/ 4282900 w 4282900"/>
              <a:gd name="connsiteY4" fmla="*/ 2048959 h 5795027"/>
              <a:gd name="connsiteX5" fmla="*/ 4282900 w 4282900"/>
              <a:gd name="connsiteY5" fmla="*/ 2231503 h 5795027"/>
              <a:gd name="connsiteX6" fmla="*/ 4282900 w 4282900"/>
              <a:gd name="connsiteY6" fmla="*/ 2752557 h 5795027"/>
              <a:gd name="connsiteX7" fmla="*/ 4282900 w 4282900"/>
              <a:gd name="connsiteY7" fmla="*/ 3042471 h 5795027"/>
              <a:gd name="connsiteX8" fmla="*/ 4282900 w 4282900"/>
              <a:gd name="connsiteY8" fmla="*/ 3441681 h 5795027"/>
              <a:gd name="connsiteX9" fmla="*/ 4282900 w 4282900"/>
              <a:gd name="connsiteY9" fmla="*/ 3746068 h 5795027"/>
              <a:gd name="connsiteX10" fmla="*/ 3723546 w 4282900"/>
              <a:gd name="connsiteY10" fmla="*/ 4939455 h 5795027"/>
              <a:gd name="connsiteX11" fmla="*/ 2332829 w 4282900"/>
              <a:gd name="connsiteY11" fmla="*/ 5630311 h 5795027"/>
              <a:gd name="connsiteX12" fmla="*/ 2137940 w 4282900"/>
              <a:gd name="connsiteY12" fmla="*/ 5795027 h 5795027"/>
              <a:gd name="connsiteX13" fmla="*/ 1950069 w 4282900"/>
              <a:gd name="connsiteY13" fmla="*/ 5630311 h 5795027"/>
              <a:gd name="connsiteX14" fmla="*/ 559353 w 4282900"/>
              <a:gd name="connsiteY14" fmla="*/ 4939455 h 5795027"/>
              <a:gd name="connsiteX15" fmla="*/ 0 w 4282900"/>
              <a:gd name="connsiteY15" fmla="*/ 3746068 h 5795027"/>
              <a:gd name="connsiteX16" fmla="*/ 0 w 4282900"/>
              <a:gd name="connsiteY16" fmla="*/ 3441681 h 5795027"/>
              <a:gd name="connsiteX17" fmla="*/ 0 w 4282900"/>
              <a:gd name="connsiteY17" fmla="*/ 3042471 h 5795027"/>
              <a:gd name="connsiteX18" fmla="*/ 0 w 4282900"/>
              <a:gd name="connsiteY18" fmla="*/ 2752557 h 5795027"/>
              <a:gd name="connsiteX19" fmla="*/ 0 w 4282900"/>
              <a:gd name="connsiteY19" fmla="*/ 2231503 h 5795027"/>
              <a:gd name="connsiteX20" fmla="*/ 0 w 4282900"/>
              <a:gd name="connsiteY20" fmla="*/ 2048959 h 5795027"/>
              <a:gd name="connsiteX21" fmla="*/ 559354 w 4282900"/>
              <a:gd name="connsiteY21" fmla="*/ 855573 h 5795027"/>
              <a:gd name="connsiteX22" fmla="*/ 1950071 w 4282900"/>
              <a:gd name="connsiteY22" fmla="*/ 164715 h 5795027"/>
              <a:gd name="connsiteX23" fmla="*/ 2144960 w 4282900"/>
              <a:gd name="connsiteY23" fmla="*/ 0 h 5795027"/>
              <a:gd name="connsiteX0" fmla="*/ 3723546 w 4282900"/>
              <a:gd name="connsiteY0" fmla="*/ 855573 h 5795027"/>
              <a:gd name="connsiteX1" fmla="*/ 4282900 w 4282900"/>
              <a:gd name="connsiteY1" fmla="*/ 2048959 h 5795027"/>
              <a:gd name="connsiteX2" fmla="*/ 4282900 w 4282900"/>
              <a:gd name="connsiteY2" fmla="*/ 2231503 h 5795027"/>
              <a:gd name="connsiteX3" fmla="*/ 4282900 w 4282900"/>
              <a:gd name="connsiteY3" fmla="*/ 2752557 h 5795027"/>
              <a:gd name="connsiteX4" fmla="*/ 4282900 w 4282900"/>
              <a:gd name="connsiteY4" fmla="*/ 3042471 h 5795027"/>
              <a:gd name="connsiteX5" fmla="*/ 4282900 w 4282900"/>
              <a:gd name="connsiteY5" fmla="*/ 3441681 h 5795027"/>
              <a:gd name="connsiteX6" fmla="*/ 4282900 w 4282900"/>
              <a:gd name="connsiteY6" fmla="*/ 3746068 h 5795027"/>
              <a:gd name="connsiteX7" fmla="*/ 3723546 w 4282900"/>
              <a:gd name="connsiteY7" fmla="*/ 4939455 h 5795027"/>
              <a:gd name="connsiteX8" fmla="*/ 2332829 w 4282900"/>
              <a:gd name="connsiteY8" fmla="*/ 5630311 h 5795027"/>
              <a:gd name="connsiteX9" fmla="*/ 2137940 w 4282900"/>
              <a:gd name="connsiteY9" fmla="*/ 5795027 h 5795027"/>
              <a:gd name="connsiteX10" fmla="*/ 1950069 w 4282900"/>
              <a:gd name="connsiteY10" fmla="*/ 5630311 h 5795027"/>
              <a:gd name="connsiteX11" fmla="*/ 559353 w 4282900"/>
              <a:gd name="connsiteY11" fmla="*/ 4939455 h 5795027"/>
              <a:gd name="connsiteX12" fmla="*/ 0 w 4282900"/>
              <a:gd name="connsiteY12" fmla="*/ 3746068 h 5795027"/>
              <a:gd name="connsiteX13" fmla="*/ 0 w 4282900"/>
              <a:gd name="connsiteY13" fmla="*/ 3441681 h 5795027"/>
              <a:gd name="connsiteX14" fmla="*/ 0 w 4282900"/>
              <a:gd name="connsiteY14" fmla="*/ 3042471 h 5795027"/>
              <a:gd name="connsiteX15" fmla="*/ 0 w 4282900"/>
              <a:gd name="connsiteY15" fmla="*/ 2752557 h 5795027"/>
              <a:gd name="connsiteX16" fmla="*/ 0 w 4282900"/>
              <a:gd name="connsiteY16" fmla="*/ 2231503 h 5795027"/>
              <a:gd name="connsiteX17" fmla="*/ 0 w 4282900"/>
              <a:gd name="connsiteY17" fmla="*/ 2048959 h 5795027"/>
              <a:gd name="connsiteX18" fmla="*/ 559354 w 4282900"/>
              <a:gd name="connsiteY18" fmla="*/ 855573 h 5795027"/>
              <a:gd name="connsiteX19" fmla="*/ 1950071 w 4282900"/>
              <a:gd name="connsiteY19" fmla="*/ 164715 h 5795027"/>
              <a:gd name="connsiteX20" fmla="*/ 2144960 w 4282900"/>
              <a:gd name="connsiteY20" fmla="*/ 0 h 5795027"/>
              <a:gd name="connsiteX21" fmla="*/ 2332832 w 4282900"/>
              <a:gd name="connsiteY21" fmla="*/ 164715 h 5795027"/>
              <a:gd name="connsiteX22" fmla="*/ 2976290 w 4282900"/>
              <a:gd name="connsiteY22" fmla="*/ 524033 h 5795027"/>
              <a:gd name="connsiteX23" fmla="*/ 3888635 w 4282900"/>
              <a:gd name="connsiteY23" fmla="*/ 1020662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2976290 w 4282900"/>
              <a:gd name="connsiteY21" fmla="*/ 524033 h 5795027"/>
              <a:gd name="connsiteX22" fmla="*/ 3888635 w 4282900"/>
              <a:gd name="connsiteY22" fmla="*/ 1020662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2976290 w 4282900"/>
              <a:gd name="connsiteY21" fmla="*/ 524033 h 5795027"/>
              <a:gd name="connsiteX0" fmla="*/ 4282900 w 4282900"/>
              <a:gd name="connsiteY0" fmla="*/ 2231503 h 5795027"/>
              <a:gd name="connsiteX1" fmla="*/ 4282900 w 4282900"/>
              <a:gd name="connsiteY1" fmla="*/ 2752557 h 5795027"/>
              <a:gd name="connsiteX2" fmla="*/ 4282900 w 4282900"/>
              <a:gd name="connsiteY2" fmla="*/ 3042471 h 5795027"/>
              <a:gd name="connsiteX3" fmla="*/ 4282900 w 4282900"/>
              <a:gd name="connsiteY3" fmla="*/ 3441681 h 5795027"/>
              <a:gd name="connsiteX4" fmla="*/ 4282900 w 4282900"/>
              <a:gd name="connsiteY4" fmla="*/ 3746068 h 5795027"/>
              <a:gd name="connsiteX5" fmla="*/ 3723546 w 4282900"/>
              <a:gd name="connsiteY5" fmla="*/ 4939455 h 5795027"/>
              <a:gd name="connsiteX6" fmla="*/ 2332829 w 4282900"/>
              <a:gd name="connsiteY6" fmla="*/ 5630311 h 5795027"/>
              <a:gd name="connsiteX7" fmla="*/ 2137940 w 4282900"/>
              <a:gd name="connsiteY7" fmla="*/ 5795027 h 5795027"/>
              <a:gd name="connsiteX8" fmla="*/ 1950069 w 4282900"/>
              <a:gd name="connsiteY8" fmla="*/ 5630311 h 5795027"/>
              <a:gd name="connsiteX9" fmla="*/ 559353 w 4282900"/>
              <a:gd name="connsiteY9" fmla="*/ 4939455 h 5795027"/>
              <a:gd name="connsiteX10" fmla="*/ 0 w 4282900"/>
              <a:gd name="connsiteY10" fmla="*/ 3746068 h 5795027"/>
              <a:gd name="connsiteX11" fmla="*/ 0 w 4282900"/>
              <a:gd name="connsiteY11" fmla="*/ 3441681 h 5795027"/>
              <a:gd name="connsiteX12" fmla="*/ 0 w 4282900"/>
              <a:gd name="connsiteY12" fmla="*/ 3042471 h 5795027"/>
              <a:gd name="connsiteX13" fmla="*/ 0 w 4282900"/>
              <a:gd name="connsiteY13" fmla="*/ 2752557 h 5795027"/>
              <a:gd name="connsiteX14" fmla="*/ 0 w 4282900"/>
              <a:gd name="connsiteY14" fmla="*/ 2231503 h 5795027"/>
              <a:gd name="connsiteX15" fmla="*/ 0 w 4282900"/>
              <a:gd name="connsiteY15" fmla="*/ 2048959 h 5795027"/>
              <a:gd name="connsiteX16" fmla="*/ 559354 w 4282900"/>
              <a:gd name="connsiteY16" fmla="*/ 855573 h 5795027"/>
              <a:gd name="connsiteX17" fmla="*/ 1950071 w 4282900"/>
              <a:gd name="connsiteY17" fmla="*/ 164715 h 5795027"/>
              <a:gd name="connsiteX18" fmla="*/ 2144960 w 4282900"/>
              <a:gd name="connsiteY18" fmla="*/ 0 h 5795027"/>
              <a:gd name="connsiteX19" fmla="*/ 2332832 w 4282900"/>
              <a:gd name="connsiteY19" fmla="*/ 164715 h 5795027"/>
              <a:gd name="connsiteX20" fmla="*/ 2976290 w 4282900"/>
              <a:gd name="connsiteY20" fmla="*/ 524033 h 5795027"/>
              <a:gd name="connsiteX0" fmla="*/ 4282900 w 4282900"/>
              <a:gd name="connsiteY0" fmla="*/ 2752557 h 5795027"/>
              <a:gd name="connsiteX1" fmla="*/ 4282900 w 4282900"/>
              <a:gd name="connsiteY1" fmla="*/ 3042471 h 5795027"/>
              <a:gd name="connsiteX2" fmla="*/ 4282900 w 4282900"/>
              <a:gd name="connsiteY2" fmla="*/ 3441681 h 5795027"/>
              <a:gd name="connsiteX3" fmla="*/ 4282900 w 4282900"/>
              <a:gd name="connsiteY3" fmla="*/ 3746068 h 5795027"/>
              <a:gd name="connsiteX4" fmla="*/ 3723546 w 4282900"/>
              <a:gd name="connsiteY4" fmla="*/ 4939455 h 5795027"/>
              <a:gd name="connsiteX5" fmla="*/ 2332829 w 4282900"/>
              <a:gd name="connsiteY5" fmla="*/ 5630311 h 5795027"/>
              <a:gd name="connsiteX6" fmla="*/ 2137940 w 4282900"/>
              <a:gd name="connsiteY6" fmla="*/ 5795027 h 5795027"/>
              <a:gd name="connsiteX7" fmla="*/ 1950069 w 4282900"/>
              <a:gd name="connsiteY7" fmla="*/ 5630311 h 5795027"/>
              <a:gd name="connsiteX8" fmla="*/ 559353 w 4282900"/>
              <a:gd name="connsiteY8" fmla="*/ 4939455 h 5795027"/>
              <a:gd name="connsiteX9" fmla="*/ 0 w 4282900"/>
              <a:gd name="connsiteY9" fmla="*/ 3746068 h 5795027"/>
              <a:gd name="connsiteX10" fmla="*/ 0 w 4282900"/>
              <a:gd name="connsiteY10" fmla="*/ 3441681 h 5795027"/>
              <a:gd name="connsiteX11" fmla="*/ 0 w 4282900"/>
              <a:gd name="connsiteY11" fmla="*/ 3042471 h 5795027"/>
              <a:gd name="connsiteX12" fmla="*/ 0 w 4282900"/>
              <a:gd name="connsiteY12" fmla="*/ 2752557 h 5795027"/>
              <a:gd name="connsiteX13" fmla="*/ 0 w 4282900"/>
              <a:gd name="connsiteY13" fmla="*/ 2231503 h 5795027"/>
              <a:gd name="connsiteX14" fmla="*/ 0 w 4282900"/>
              <a:gd name="connsiteY14" fmla="*/ 2048959 h 5795027"/>
              <a:gd name="connsiteX15" fmla="*/ 559354 w 4282900"/>
              <a:gd name="connsiteY15" fmla="*/ 855573 h 5795027"/>
              <a:gd name="connsiteX16" fmla="*/ 1950071 w 4282900"/>
              <a:gd name="connsiteY16" fmla="*/ 164715 h 5795027"/>
              <a:gd name="connsiteX17" fmla="*/ 2144960 w 4282900"/>
              <a:gd name="connsiteY17" fmla="*/ 0 h 5795027"/>
              <a:gd name="connsiteX18" fmla="*/ 2332832 w 4282900"/>
              <a:gd name="connsiteY18" fmla="*/ 164715 h 5795027"/>
              <a:gd name="connsiteX19" fmla="*/ 2976290 w 4282900"/>
              <a:gd name="connsiteY19" fmla="*/ 524033 h 5795027"/>
              <a:gd name="connsiteX0" fmla="*/ 4282900 w 4282900"/>
              <a:gd name="connsiteY0" fmla="*/ 3042471 h 5795027"/>
              <a:gd name="connsiteX1" fmla="*/ 4282900 w 4282900"/>
              <a:gd name="connsiteY1" fmla="*/ 3441681 h 5795027"/>
              <a:gd name="connsiteX2" fmla="*/ 4282900 w 4282900"/>
              <a:gd name="connsiteY2" fmla="*/ 3746068 h 5795027"/>
              <a:gd name="connsiteX3" fmla="*/ 3723546 w 4282900"/>
              <a:gd name="connsiteY3" fmla="*/ 4939455 h 5795027"/>
              <a:gd name="connsiteX4" fmla="*/ 2332829 w 4282900"/>
              <a:gd name="connsiteY4" fmla="*/ 5630311 h 5795027"/>
              <a:gd name="connsiteX5" fmla="*/ 2137940 w 4282900"/>
              <a:gd name="connsiteY5" fmla="*/ 5795027 h 5795027"/>
              <a:gd name="connsiteX6" fmla="*/ 1950069 w 4282900"/>
              <a:gd name="connsiteY6" fmla="*/ 5630311 h 5795027"/>
              <a:gd name="connsiteX7" fmla="*/ 559353 w 4282900"/>
              <a:gd name="connsiteY7" fmla="*/ 4939455 h 5795027"/>
              <a:gd name="connsiteX8" fmla="*/ 0 w 4282900"/>
              <a:gd name="connsiteY8" fmla="*/ 3746068 h 5795027"/>
              <a:gd name="connsiteX9" fmla="*/ 0 w 4282900"/>
              <a:gd name="connsiteY9" fmla="*/ 3441681 h 5795027"/>
              <a:gd name="connsiteX10" fmla="*/ 0 w 4282900"/>
              <a:gd name="connsiteY10" fmla="*/ 3042471 h 5795027"/>
              <a:gd name="connsiteX11" fmla="*/ 0 w 4282900"/>
              <a:gd name="connsiteY11" fmla="*/ 2752557 h 5795027"/>
              <a:gd name="connsiteX12" fmla="*/ 0 w 4282900"/>
              <a:gd name="connsiteY12" fmla="*/ 2231503 h 5795027"/>
              <a:gd name="connsiteX13" fmla="*/ 0 w 4282900"/>
              <a:gd name="connsiteY13" fmla="*/ 2048959 h 5795027"/>
              <a:gd name="connsiteX14" fmla="*/ 559354 w 4282900"/>
              <a:gd name="connsiteY14" fmla="*/ 855573 h 5795027"/>
              <a:gd name="connsiteX15" fmla="*/ 1950071 w 4282900"/>
              <a:gd name="connsiteY15" fmla="*/ 164715 h 5795027"/>
              <a:gd name="connsiteX16" fmla="*/ 2144960 w 4282900"/>
              <a:gd name="connsiteY16" fmla="*/ 0 h 5795027"/>
              <a:gd name="connsiteX17" fmla="*/ 2332832 w 4282900"/>
              <a:gd name="connsiteY17" fmla="*/ 164715 h 5795027"/>
              <a:gd name="connsiteX18" fmla="*/ 2976290 w 4282900"/>
              <a:gd name="connsiteY18" fmla="*/ 524033 h 5795027"/>
              <a:gd name="connsiteX0" fmla="*/ 4282900 w 4282900"/>
              <a:gd name="connsiteY0" fmla="*/ 3441681 h 5795027"/>
              <a:gd name="connsiteX1" fmla="*/ 4282900 w 4282900"/>
              <a:gd name="connsiteY1" fmla="*/ 3746068 h 5795027"/>
              <a:gd name="connsiteX2" fmla="*/ 3723546 w 4282900"/>
              <a:gd name="connsiteY2" fmla="*/ 4939455 h 5795027"/>
              <a:gd name="connsiteX3" fmla="*/ 2332829 w 4282900"/>
              <a:gd name="connsiteY3" fmla="*/ 5630311 h 5795027"/>
              <a:gd name="connsiteX4" fmla="*/ 2137940 w 4282900"/>
              <a:gd name="connsiteY4" fmla="*/ 5795027 h 5795027"/>
              <a:gd name="connsiteX5" fmla="*/ 1950069 w 4282900"/>
              <a:gd name="connsiteY5" fmla="*/ 5630311 h 5795027"/>
              <a:gd name="connsiteX6" fmla="*/ 559353 w 4282900"/>
              <a:gd name="connsiteY6" fmla="*/ 4939455 h 5795027"/>
              <a:gd name="connsiteX7" fmla="*/ 0 w 4282900"/>
              <a:gd name="connsiteY7" fmla="*/ 3746068 h 5795027"/>
              <a:gd name="connsiteX8" fmla="*/ 0 w 4282900"/>
              <a:gd name="connsiteY8" fmla="*/ 3441681 h 5795027"/>
              <a:gd name="connsiteX9" fmla="*/ 0 w 4282900"/>
              <a:gd name="connsiteY9" fmla="*/ 3042471 h 5795027"/>
              <a:gd name="connsiteX10" fmla="*/ 0 w 4282900"/>
              <a:gd name="connsiteY10" fmla="*/ 2752557 h 5795027"/>
              <a:gd name="connsiteX11" fmla="*/ 0 w 4282900"/>
              <a:gd name="connsiteY11" fmla="*/ 2231503 h 5795027"/>
              <a:gd name="connsiteX12" fmla="*/ 0 w 4282900"/>
              <a:gd name="connsiteY12" fmla="*/ 2048959 h 5795027"/>
              <a:gd name="connsiteX13" fmla="*/ 559354 w 4282900"/>
              <a:gd name="connsiteY13" fmla="*/ 855573 h 5795027"/>
              <a:gd name="connsiteX14" fmla="*/ 1950071 w 4282900"/>
              <a:gd name="connsiteY14" fmla="*/ 164715 h 5795027"/>
              <a:gd name="connsiteX15" fmla="*/ 2144960 w 4282900"/>
              <a:gd name="connsiteY15" fmla="*/ 0 h 5795027"/>
              <a:gd name="connsiteX16" fmla="*/ 2332832 w 4282900"/>
              <a:gd name="connsiteY16" fmla="*/ 164715 h 5795027"/>
              <a:gd name="connsiteX17" fmla="*/ 2976290 w 4282900"/>
              <a:gd name="connsiteY17" fmla="*/ 524033 h 5795027"/>
              <a:gd name="connsiteX0" fmla="*/ 4282900 w 4282900"/>
              <a:gd name="connsiteY0" fmla="*/ 3441681 h 5795027"/>
              <a:gd name="connsiteX1" fmla="*/ 3723546 w 4282900"/>
              <a:gd name="connsiteY1" fmla="*/ 4939455 h 5795027"/>
              <a:gd name="connsiteX2" fmla="*/ 2332829 w 4282900"/>
              <a:gd name="connsiteY2" fmla="*/ 5630311 h 5795027"/>
              <a:gd name="connsiteX3" fmla="*/ 2137940 w 4282900"/>
              <a:gd name="connsiteY3" fmla="*/ 5795027 h 5795027"/>
              <a:gd name="connsiteX4" fmla="*/ 1950069 w 4282900"/>
              <a:gd name="connsiteY4" fmla="*/ 5630311 h 5795027"/>
              <a:gd name="connsiteX5" fmla="*/ 559353 w 4282900"/>
              <a:gd name="connsiteY5" fmla="*/ 4939455 h 5795027"/>
              <a:gd name="connsiteX6" fmla="*/ 0 w 4282900"/>
              <a:gd name="connsiteY6" fmla="*/ 3746068 h 5795027"/>
              <a:gd name="connsiteX7" fmla="*/ 0 w 4282900"/>
              <a:gd name="connsiteY7" fmla="*/ 3441681 h 5795027"/>
              <a:gd name="connsiteX8" fmla="*/ 0 w 4282900"/>
              <a:gd name="connsiteY8" fmla="*/ 3042471 h 5795027"/>
              <a:gd name="connsiteX9" fmla="*/ 0 w 4282900"/>
              <a:gd name="connsiteY9" fmla="*/ 2752557 h 5795027"/>
              <a:gd name="connsiteX10" fmla="*/ 0 w 4282900"/>
              <a:gd name="connsiteY10" fmla="*/ 2231503 h 5795027"/>
              <a:gd name="connsiteX11" fmla="*/ 0 w 4282900"/>
              <a:gd name="connsiteY11" fmla="*/ 2048959 h 5795027"/>
              <a:gd name="connsiteX12" fmla="*/ 559354 w 4282900"/>
              <a:gd name="connsiteY12" fmla="*/ 855573 h 5795027"/>
              <a:gd name="connsiteX13" fmla="*/ 1950071 w 4282900"/>
              <a:gd name="connsiteY13" fmla="*/ 164715 h 5795027"/>
              <a:gd name="connsiteX14" fmla="*/ 2144960 w 4282900"/>
              <a:gd name="connsiteY14" fmla="*/ 0 h 5795027"/>
              <a:gd name="connsiteX15" fmla="*/ 2332832 w 4282900"/>
              <a:gd name="connsiteY15" fmla="*/ 164715 h 5795027"/>
              <a:gd name="connsiteX16" fmla="*/ 2976290 w 4282900"/>
              <a:gd name="connsiteY16" fmla="*/ 524033 h 5795027"/>
              <a:gd name="connsiteX0" fmla="*/ 3723546 w 3723546"/>
              <a:gd name="connsiteY0" fmla="*/ 4939455 h 5795027"/>
              <a:gd name="connsiteX1" fmla="*/ 2332829 w 3723546"/>
              <a:gd name="connsiteY1" fmla="*/ 5630311 h 5795027"/>
              <a:gd name="connsiteX2" fmla="*/ 2137940 w 3723546"/>
              <a:gd name="connsiteY2" fmla="*/ 5795027 h 5795027"/>
              <a:gd name="connsiteX3" fmla="*/ 1950069 w 3723546"/>
              <a:gd name="connsiteY3" fmla="*/ 5630311 h 5795027"/>
              <a:gd name="connsiteX4" fmla="*/ 559353 w 3723546"/>
              <a:gd name="connsiteY4" fmla="*/ 4939455 h 5795027"/>
              <a:gd name="connsiteX5" fmla="*/ 0 w 3723546"/>
              <a:gd name="connsiteY5" fmla="*/ 3746068 h 5795027"/>
              <a:gd name="connsiteX6" fmla="*/ 0 w 3723546"/>
              <a:gd name="connsiteY6" fmla="*/ 3441681 h 5795027"/>
              <a:gd name="connsiteX7" fmla="*/ 0 w 3723546"/>
              <a:gd name="connsiteY7" fmla="*/ 3042471 h 5795027"/>
              <a:gd name="connsiteX8" fmla="*/ 0 w 3723546"/>
              <a:gd name="connsiteY8" fmla="*/ 2752557 h 5795027"/>
              <a:gd name="connsiteX9" fmla="*/ 0 w 3723546"/>
              <a:gd name="connsiteY9" fmla="*/ 2231503 h 5795027"/>
              <a:gd name="connsiteX10" fmla="*/ 0 w 3723546"/>
              <a:gd name="connsiteY10" fmla="*/ 2048959 h 5795027"/>
              <a:gd name="connsiteX11" fmla="*/ 559354 w 3723546"/>
              <a:gd name="connsiteY11" fmla="*/ 855573 h 5795027"/>
              <a:gd name="connsiteX12" fmla="*/ 1950071 w 3723546"/>
              <a:gd name="connsiteY12" fmla="*/ 164715 h 5795027"/>
              <a:gd name="connsiteX13" fmla="*/ 2144960 w 3723546"/>
              <a:gd name="connsiteY13" fmla="*/ 0 h 5795027"/>
              <a:gd name="connsiteX14" fmla="*/ 2332832 w 3723546"/>
              <a:gd name="connsiteY14" fmla="*/ 164715 h 5795027"/>
              <a:gd name="connsiteX15" fmla="*/ 2976290 w 3723546"/>
              <a:gd name="connsiteY15" fmla="*/ 524033 h 5795027"/>
              <a:gd name="connsiteX0" fmla="*/ 3723546 w 3723546"/>
              <a:gd name="connsiteY0" fmla="*/ 4939455 h 5795027"/>
              <a:gd name="connsiteX1" fmla="*/ 2989878 w 3723546"/>
              <a:gd name="connsiteY1" fmla="*/ 5266109 h 5795027"/>
              <a:gd name="connsiteX2" fmla="*/ 2332829 w 3723546"/>
              <a:gd name="connsiteY2" fmla="*/ 5630311 h 5795027"/>
              <a:gd name="connsiteX3" fmla="*/ 2137940 w 3723546"/>
              <a:gd name="connsiteY3" fmla="*/ 5795027 h 5795027"/>
              <a:gd name="connsiteX4" fmla="*/ 1950069 w 3723546"/>
              <a:gd name="connsiteY4" fmla="*/ 5630311 h 5795027"/>
              <a:gd name="connsiteX5" fmla="*/ 559353 w 3723546"/>
              <a:gd name="connsiteY5" fmla="*/ 4939455 h 5795027"/>
              <a:gd name="connsiteX6" fmla="*/ 0 w 3723546"/>
              <a:gd name="connsiteY6" fmla="*/ 3746068 h 5795027"/>
              <a:gd name="connsiteX7" fmla="*/ 0 w 3723546"/>
              <a:gd name="connsiteY7" fmla="*/ 3441681 h 5795027"/>
              <a:gd name="connsiteX8" fmla="*/ 0 w 3723546"/>
              <a:gd name="connsiteY8" fmla="*/ 3042471 h 5795027"/>
              <a:gd name="connsiteX9" fmla="*/ 0 w 3723546"/>
              <a:gd name="connsiteY9" fmla="*/ 2752557 h 5795027"/>
              <a:gd name="connsiteX10" fmla="*/ 0 w 3723546"/>
              <a:gd name="connsiteY10" fmla="*/ 2231503 h 5795027"/>
              <a:gd name="connsiteX11" fmla="*/ 0 w 3723546"/>
              <a:gd name="connsiteY11" fmla="*/ 2048959 h 5795027"/>
              <a:gd name="connsiteX12" fmla="*/ 559354 w 3723546"/>
              <a:gd name="connsiteY12" fmla="*/ 855573 h 5795027"/>
              <a:gd name="connsiteX13" fmla="*/ 1950071 w 3723546"/>
              <a:gd name="connsiteY13" fmla="*/ 164715 h 5795027"/>
              <a:gd name="connsiteX14" fmla="*/ 2144960 w 3723546"/>
              <a:gd name="connsiteY14" fmla="*/ 0 h 5795027"/>
              <a:gd name="connsiteX15" fmla="*/ 2332832 w 3723546"/>
              <a:gd name="connsiteY15" fmla="*/ 164715 h 5795027"/>
              <a:gd name="connsiteX16" fmla="*/ 2976290 w 3723546"/>
              <a:gd name="connsiteY16" fmla="*/ 524033 h 5795027"/>
              <a:gd name="connsiteX0" fmla="*/ 2989878 w 2989878"/>
              <a:gd name="connsiteY0" fmla="*/ 5266109 h 5795027"/>
              <a:gd name="connsiteX1" fmla="*/ 2332829 w 2989878"/>
              <a:gd name="connsiteY1" fmla="*/ 5630311 h 5795027"/>
              <a:gd name="connsiteX2" fmla="*/ 2137940 w 2989878"/>
              <a:gd name="connsiteY2" fmla="*/ 5795027 h 5795027"/>
              <a:gd name="connsiteX3" fmla="*/ 1950069 w 2989878"/>
              <a:gd name="connsiteY3" fmla="*/ 5630311 h 5795027"/>
              <a:gd name="connsiteX4" fmla="*/ 559353 w 2989878"/>
              <a:gd name="connsiteY4" fmla="*/ 4939455 h 5795027"/>
              <a:gd name="connsiteX5" fmla="*/ 0 w 2989878"/>
              <a:gd name="connsiteY5" fmla="*/ 3746068 h 5795027"/>
              <a:gd name="connsiteX6" fmla="*/ 0 w 2989878"/>
              <a:gd name="connsiteY6" fmla="*/ 3441681 h 5795027"/>
              <a:gd name="connsiteX7" fmla="*/ 0 w 2989878"/>
              <a:gd name="connsiteY7" fmla="*/ 3042471 h 5795027"/>
              <a:gd name="connsiteX8" fmla="*/ 0 w 2989878"/>
              <a:gd name="connsiteY8" fmla="*/ 2752557 h 5795027"/>
              <a:gd name="connsiteX9" fmla="*/ 0 w 2989878"/>
              <a:gd name="connsiteY9" fmla="*/ 2231503 h 5795027"/>
              <a:gd name="connsiteX10" fmla="*/ 0 w 2989878"/>
              <a:gd name="connsiteY10" fmla="*/ 2048959 h 5795027"/>
              <a:gd name="connsiteX11" fmla="*/ 559354 w 2989878"/>
              <a:gd name="connsiteY11" fmla="*/ 855573 h 5795027"/>
              <a:gd name="connsiteX12" fmla="*/ 1950071 w 2989878"/>
              <a:gd name="connsiteY12" fmla="*/ 164715 h 5795027"/>
              <a:gd name="connsiteX13" fmla="*/ 2144960 w 2989878"/>
              <a:gd name="connsiteY13" fmla="*/ 0 h 5795027"/>
              <a:gd name="connsiteX14" fmla="*/ 2332832 w 2989878"/>
              <a:gd name="connsiteY14" fmla="*/ 164715 h 5795027"/>
              <a:gd name="connsiteX15" fmla="*/ 2976290 w 2989878"/>
              <a:gd name="connsiteY15" fmla="*/ 524033 h 5795027"/>
              <a:gd name="connsiteX0" fmla="*/ 2989878 w 2989878"/>
              <a:gd name="connsiteY0" fmla="*/ 5266109 h 5795027"/>
              <a:gd name="connsiteX1" fmla="*/ 2332829 w 2989878"/>
              <a:gd name="connsiteY1" fmla="*/ 5630311 h 5795027"/>
              <a:gd name="connsiteX2" fmla="*/ 2137940 w 2989878"/>
              <a:gd name="connsiteY2" fmla="*/ 5795027 h 5795027"/>
              <a:gd name="connsiteX3" fmla="*/ 1950069 w 2989878"/>
              <a:gd name="connsiteY3" fmla="*/ 5630311 h 5795027"/>
              <a:gd name="connsiteX4" fmla="*/ 559353 w 2989878"/>
              <a:gd name="connsiteY4" fmla="*/ 4939455 h 5795027"/>
              <a:gd name="connsiteX5" fmla="*/ 0 w 2989878"/>
              <a:gd name="connsiteY5" fmla="*/ 3746068 h 5795027"/>
              <a:gd name="connsiteX6" fmla="*/ 0 w 2989878"/>
              <a:gd name="connsiteY6" fmla="*/ 3441681 h 5795027"/>
              <a:gd name="connsiteX7" fmla="*/ 0 w 2989878"/>
              <a:gd name="connsiteY7" fmla="*/ 3042471 h 5795027"/>
              <a:gd name="connsiteX8" fmla="*/ 0 w 2989878"/>
              <a:gd name="connsiteY8" fmla="*/ 2752557 h 5795027"/>
              <a:gd name="connsiteX9" fmla="*/ 0 w 2989878"/>
              <a:gd name="connsiteY9" fmla="*/ 2231503 h 5795027"/>
              <a:gd name="connsiteX10" fmla="*/ 0 w 2989878"/>
              <a:gd name="connsiteY10" fmla="*/ 2048959 h 5795027"/>
              <a:gd name="connsiteX11" fmla="*/ 559354 w 2989878"/>
              <a:gd name="connsiteY11" fmla="*/ 855573 h 5795027"/>
              <a:gd name="connsiteX12" fmla="*/ 1950071 w 2989878"/>
              <a:gd name="connsiteY12" fmla="*/ 164715 h 5795027"/>
              <a:gd name="connsiteX13" fmla="*/ 2144960 w 2989878"/>
              <a:gd name="connsiteY13" fmla="*/ 0 h 5795027"/>
              <a:gd name="connsiteX14" fmla="*/ 2332832 w 2989878"/>
              <a:gd name="connsiteY14" fmla="*/ 164715 h 5795027"/>
              <a:gd name="connsiteX15" fmla="*/ 2976290 w 2989878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6290" h="5795027">
                <a:moveTo>
                  <a:pt x="2955049" y="5266109"/>
                </a:moveTo>
                <a:cubicBezTo>
                  <a:pt x="2737194" y="5332489"/>
                  <a:pt x="2474819" y="554215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lnTo>
                  <a:pt x="2144960" y="0"/>
                </a:lnTo>
                <a:lnTo>
                  <a:pt x="2332832" y="164715"/>
                </a:lnTo>
                <a:cubicBezTo>
                  <a:pt x="2471387" y="252054"/>
                  <a:pt x="2744504" y="408890"/>
                  <a:pt x="2976290" y="524033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66BA2F-0910-C446-805B-6DADE05D1481}"/>
              </a:ext>
            </a:extLst>
          </p:cNvPr>
          <p:cNvSpPr txBox="1"/>
          <p:nvPr/>
        </p:nvSpPr>
        <p:spPr>
          <a:xfrm>
            <a:off x="9771526" y="630509"/>
            <a:ext cx="1360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Grazie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2B8E96C-5F85-554B-8DAE-D99A5FFD7FFC}"/>
              </a:ext>
            </a:extLst>
          </p:cNvPr>
          <p:cNvSpPr txBox="1"/>
          <p:nvPr/>
        </p:nvSpPr>
        <p:spPr>
          <a:xfrm>
            <a:off x="11010341" y="3100233"/>
            <a:ext cx="1132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PROF.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BAE689A-D18B-7046-B0FF-0DEBE40493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71"/>
          <a:stretch/>
        </p:blipFill>
        <p:spPr>
          <a:xfrm>
            <a:off x="312414" y="377772"/>
            <a:ext cx="8620240" cy="538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94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7C80B9C-CCB9-42D2-B7D6-BDA09F3EA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3EA80D9-EC99-4C94-ABB8-7762505E3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26904" y="2026"/>
            <a:ext cx="2249810" cy="2294745"/>
          </a:xfrm>
          <a:custGeom>
            <a:avLst/>
            <a:gdLst>
              <a:gd name="connsiteX0" fmla="*/ 49162 w 2249810"/>
              <a:gd name="connsiteY0" fmla="*/ 0 h 2294745"/>
              <a:gd name="connsiteX1" fmla="*/ 2200648 w 2249810"/>
              <a:gd name="connsiteY1" fmla="*/ 0 h 2294745"/>
              <a:gd name="connsiteX2" fmla="*/ 2210105 w 2249810"/>
              <a:gd name="connsiteY2" fmla="*/ 23601 h 2294745"/>
              <a:gd name="connsiteX3" fmla="*/ 2249810 w 2249810"/>
              <a:gd name="connsiteY3" fmla="*/ 326934 h 2294745"/>
              <a:gd name="connsiteX4" fmla="*/ 2249810 w 2249810"/>
              <a:gd name="connsiteY4" fmla="*/ 422824 h 2294745"/>
              <a:gd name="connsiteX5" fmla="*/ 2249810 w 2249810"/>
              <a:gd name="connsiteY5" fmla="*/ 696534 h 2294745"/>
              <a:gd name="connsiteX6" fmla="*/ 2249810 w 2249810"/>
              <a:gd name="connsiteY6" fmla="*/ 848826 h 2294745"/>
              <a:gd name="connsiteX7" fmla="*/ 2249810 w 2249810"/>
              <a:gd name="connsiteY7" fmla="*/ 1058531 h 2294745"/>
              <a:gd name="connsiteX8" fmla="*/ 2249810 w 2249810"/>
              <a:gd name="connsiteY8" fmla="*/ 1218426 h 2294745"/>
              <a:gd name="connsiteX9" fmla="*/ 1955981 w 2249810"/>
              <a:gd name="connsiteY9" fmla="*/ 1845313 h 2294745"/>
              <a:gd name="connsiteX10" fmla="*/ 1225437 w 2249810"/>
              <a:gd name="connsiteY10" fmla="*/ 2208220 h 2294745"/>
              <a:gd name="connsiteX11" fmla="*/ 1123061 w 2249810"/>
              <a:gd name="connsiteY11" fmla="*/ 2294745 h 2294745"/>
              <a:gd name="connsiteX12" fmla="*/ 1024372 w 2249810"/>
              <a:gd name="connsiteY12" fmla="*/ 2208220 h 2294745"/>
              <a:gd name="connsiteX13" fmla="*/ 293828 w 2249810"/>
              <a:gd name="connsiteY13" fmla="*/ 1845313 h 2294745"/>
              <a:gd name="connsiteX14" fmla="*/ 0 w 2249810"/>
              <a:gd name="connsiteY14" fmla="*/ 1218426 h 2294745"/>
              <a:gd name="connsiteX15" fmla="*/ 0 w 2249810"/>
              <a:gd name="connsiteY15" fmla="*/ 1058531 h 2294745"/>
              <a:gd name="connsiteX16" fmla="*/ 0 w 2249810"/>
              <a:gd name="connsiteY16" fmla="*/ 848826 h 2294745"/>
              <a:gd name="connsiteX17" fmla="*/ 0 w 2249810"/>
              <a:gd name="connsiteY17" fmla="*/ 696534 h 2294745"/>
              <a:gd name="connsiteX18" fmla="*/ 0 w 2249810"/>
              <a:gd name="connsiteY18" fmla="*/ 422824 h 2294745"/>
              <a:gd name="connsiteX19" fmla="*/ 0 w 2249810"/>
              <a:gd name="connsiteY19" fmla="*/ 326934 h 2294745"/>
              <a:gd name="connsiteX20" fmla="*/ 39705 w 2249810"/>
              <a:gd name="connsiteY20" fmla="*/ 23601 h 229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49810" h="2294745">
                <a:moveTo>
                  <a:pt x="49162" y="0"/>
                </a:moveTo>
                <a:lnTo>
                  <a:pt x="2200648" y="0"/>
                </a:lnTo>
                <a:lnTo>
                  <a:pt x="2210105" y="23601"/>
                </a:lnTo>
                <a:cubicBezTo>
                  <a:pt x="2236898" y="106934"/>
                  <a:pt x="2249810" y="205568"/>
                  <a:pt x="2249810" y="326934"/>
                </a:cubicBezTo>
                <a:lnTo>
                  <a:pt x="2249810" y="422824"/>
                </a:lnTo>
                <a:lnTo>
                  <a:pt x="2249810" y="696534"/>
                </a:lnTo>
                <a:lnTo>
                  <a:pt x="2249810" y="848826"/>
                </a:lnTo>
                <a:lnTo>
                  <a:pt x="2249810" y="1058531"/>
                </a:lnTo>
                <a:lnTo>
                  <a:pt x="2249810" y="1218426"/>
                </a:lnTo>
                <a:cubicBezTo>
                  <a:pt x="2249810" y="1542068"/>
                  <a:pt x="2157989" y="1704061"/>
                  <a:pt x="1955981" y="1845313"/>
                </a:cubicBezTo>
                <a:cubicBezTo>
                  <a:pt x="1745898" y="1967026"/>
                  <a:pt x="1470144" y="2019115"/>
                  <a:pt x="1225437" y="2208220"/>
                </a:cubicBezTo>
                <a:lnTo>
                  <a:pt x="1123061" y="2294745"/>
                </a:lnTo>
                <a:lnTo>
                  <a:pt x="1024372" y="2208220"/>
                </a:lnTo>
                <a:cubicBezTo>
                  <a:pt x="779664" y="2019115"/>
                  <a:pt x="503910" y="1967026"/>
                  <a:pt x="293828" y="1845313"/>
                </a:cubicBezTo>
                <a:cubicBezTo>
                  <a:pt x="91820" y="1704061"/>
                  <a:pt x="0" y="1542068"/>
                  <a:pt x="0" y="1218426"/>
                </a:cubicBezTo>
                <a:lnTo>
                  <a:pt x="0" y="1058531"/>
                </a:lnTo>
                <a:lnTo>
                  <a:pt x="0" y="848826"/>
                </a:lnTo>
                <a:lnTo>
                  <a:pt x="0" y="696534"/>
                </a:lnTo>
                <a:lnTo>
                  <a:pt x="0" y="422824"/>
                </a:lnTo>
                <a:lnTo>
                  <a:pt x="0" y="326934"/>
                </a:lnTo>
                <a:cubicBezTo>
                  <a:pt x="0" y="205568"/>
                  <a:pt x="12912" y="106934"/>
                  <a:pt x="39705" y="23601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918B527-C081-4529-B0DA-36A5DF890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97154" y="1907348"/>
            <a:ext cx="1594846" cy="3044131"/>
          </a:xfrm>
          <a:custGeom>
            <a:avLst/>
            <a:gdLst>
              <a:gd name="connsiteX0" fmla="*/ 1126749 w 1594846"/>
              <a:gd name="connsiteY0" fmla="*/ 0 h 3044131"/>
              <a:gd name="connsiteX1" fmla="*/ 1225438 w 1594846"/>
              <a:gd name="connsiteY1" fmla="*/ 86525 h 3044131"/>
              <a:gd name="connsiteX2" fmla="*/ 1413279 w 1594846"/>
              <a:gd name="connsiteY2" fmla="*/ 205892 h 3044131"/>
              <a:gd name="connsiteX3" fmla="*/ 1594846 w 1594846"/>
              <a:gd name="connsiteY3" fmla="*/ 289191 h 3044131"/>
              <a:gd name="connsiteX4" fmla="*/ 1594846 w 1594846"/>
              <a:gd name="connsiteY4" fmla="*/ 2754939 h 3044131"/>
              <a:gd name="connsiteX5" fmla="*/ 1413277 w 1594846"/>
              <a:gd name="connsiteY5" fmla="*/ 2838239 h 3044131"/>
              <a:gd name="connsiteX6" fmla="*/ 1225436 w 1594846"/>
              <a:gd name="connsiteY6" fmla="*/ 2957606 h 3044131"/>
              <a:gd name="connsiteX7" fmla="*/ 1123061 w 1594846"/>
              <a:gd name="connsiteY7" fmla="*/ 3044131 h 3044131"/>
              <a:gd name="connsiteX8" fmla="*/ 1024372 w 1594846"/>
              <a:gd name="connsiteY8" fmla="*/ 2957606 h 3044131"/>
              <a:gd name="connsiteX9" fmla="*/ 293828 w 1594846"/>
              <a:gd name="connsiteY9" fmla="*/ 2594699 h 3044131"/>
              <a:gd name="connsiteX10" fmla="*/ 0 w 1594846"/>
              <a:gd name="connsiteY10" fmla="*/ 1967812 h 3044131"/>
              <a:gd name="connsiteX11" fmla="*/ 0 w 1594846"/>
              <a:gd name="connsiteY11" fmla="*/ 1807917 h 3044131"/>
              <a:gd name="connsiteX12" fmla="*/ 0 w 1594846"/>
              <a:gd name="connsiteY12" fmla="*/ 1598212 h 3044131"/>
              <a:gd name="connsiteX13" fmla="*/ 0 w 1594846"/>
              <a:gd name="connsiteY13" fmla="*/ 1445920 h 3044131"/>
              <a:gd name="connsiteX14" fmla="*/ 0 w 1594846"/>
              <a:gd name="connsiteY14" fmla="*/ 1172210 h 3044131"/>
              <a:gd name="connsiteX15" fmla="*/ 0 w 1594846"/>
              <a:gd name="connsiteY15" fmla="*/ 1076320 h 3044131"/>
              <a:gd name="connsiteX16" fmla="*/ 293829 w 1594846"/>
              <a:gd name="connsiteY16" fmla="*/ 449433 h 3044131"/>
              <a:gd name="connsiteX17" fmla="*/ 1024374 w 1594846"/>
              <a:gd name="connsiteY17" fmla="*/ 86525 h 304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94846" h="3044131">
                <a:moveTo>
                  <a:pt x="1126749" y="0"/>
                </a:moveTo>
                <a:lnTo>
                  <a:pt x="1225438" y="86525"/>
                </a:lnTo>
                <a:cubicBezTo>
                  <a:pt x="1286615" y="133801"/>
                  <a:pt x="1349732" y="172514"/>
                  <a:pt x="1413279" y="205892"/>
                </a:cubicBezTo>
                <a:lnTo>
                  <a:pt x="1594846" y="289191"/>
                </a:lnTo>
                <a:lnTo>
                  <a:pt x="1594846" y="2754939"/>
                </a:lnTo>
                <a:lnTo>
                  <a:pt x="1413277" y="2838239"/>
                </a:lnTo>
                <a:cubicBezTo>
                  <a:pt x="1349730" y="2871617"/>
                  <a:pt x="1286613" y="2910330"/>
                  <a:pt x="1225436" y="2957606"/>
                </a:cubicBezTo>
                <a:lnTo>
                  <a:pt x="1123061" y="3044131"/>
                </a:lnTo>
                <a:lnTo>
                  <a:pt x="1024372" y="2957606"/>
                </a:lnTo>
                <a:cubicBezTo>
                  <a:pt x="779664" y="2768501"/>
                  <a:pt x="503910" y="2716412"/>
                  <a:pt x="293828" y="2594699"/>
                </a:cubicBezTo>
                <a:cubicBezTo>
                  <a:pt x="91820" y="2453447"/>
                  <a:pt x="0" y="2291454"/>
                  <a:pt x="0" y="1967812"/>
                </a:cubicBezTo>
                <a:lnTo>
                  <a:pt x="0" y="1807917"/>
                </a:lnTo>
                <a:lnTo>
                  <a:pt x="0" y="1598212"/>
                </a:lnTo>
                <a:lnTo>
                  <a:pt x="0" y="1445920"/>
                </a:lnTo>
                <a:lnTo>
                  <a:pt x="0" y="1172210"/>
                </a:lnTo>
                <a:lnTo>
                  <a:pt x="0" y="1076320"/>
                </a:lnTo>
                <a:cubicBezTo>
                  <a:pt x="0" y="752678"/>
                  <a:pt x="91821" y="590684"/>
                  <a:pt x="293829" y="449433"/>
                </a:cubicBezTo>
                <a:cubicBezTo>
                  <a:pt x="503912" y="327719"/>
                  <a:pt x="779665" y="275630"/>
                  <a:pt x="1024374" y="86525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C95395D-578F-4882-9B5C-4B27682FF1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65700" y="7622"/>
            <a:ext cx="2372219" cy="2371961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4282900 w 4447989"/>
              <a:gd name="connsiteY0" fmla="*/ 2048959 h 5795027"/>
              <a:gd name="connsiteX1" fmla="*/ 4282900 w 4447989"/>
              <a:gd name="connsiteY1" fmla="*/ 2231503 h 5795027"/>
              <a:gd name="connsiteX2" fmla="*/ 4282900 w 4447989"/>
              <a:gd name="connsiteY2" fmla="*/ 2752557 h 5795027"/>
              <a:gd name="connsiteX3" fmla="*/ 4282900 w 4447989"/>
              <a:gd name="connsiteY3" fmla="*/ 3042471 h 5795027"/>
              <a:gd name="connsiteX4" fmla="*/ 4282900 w 4447989"/>
              <a:gd name="connsiteY4" fmla="*/ 3441681 h 5795027"/>
              <a:gd name="connsiteX5" fmla="*/ 4282900 w 4447989"/>
              <a:gd name="connsiteY5" fmla="*/ 3746068 h 5795027"/>
              <a:gd name="connsiteX6" fmla="*/ 3723546 w 4447989"/>
              <a:gd name="connsiteY6" fmla="*/ 4939455 h 5795027"/>
              <a:gd name="connsiteX7" fmla="*/ 2332829 w 4447989"/>
              <a:gd name="connsiteY7" fmla="*/ 5630311 h 5795027"/>
              <a:gd name="connsiteX8" fmla="*/ 2137940 w 4447989"/>
              <a:gd name="connsiteY8" fmla="*/ 5795027 h 5795027"/>
              <a:gd name="connsiteX9" fmla="*/ 1950069 w 4447989"/>
              <a:gd name="connsiteY9" fmla="*/ 5630311 h 5795027"/>
              <a:gd name="connsiteX10" fmla="*/ 559353 w 4447989"/>
              <a:gd name="connsiteY10" fmla="*/ 4939455 h 5795027"/>
              <a:gd name="connsiteX11" fmla="*/ 0 w 4447989"/>
              <a:gd name="connsiteY11" fmla="*/ 3746068 h 5795027"/>
              <a:gd name="connsiteX12" fmla="*/ 0 w 4447989"/>
              <a:gd name="connsiteY12" fmla="*/ 3441681 h 5795027"/>
              <a:gd name="connsiteX13" fmla="*/ 0 w 4447989"/>
              <a:gd name="connsiteY13" fmla="*/ 3042471 h 5795027"/>
              <a:gd name="connsiteX14" fmla="*/ 0 w 4447989"/>
              <a:gd name="connsiteY14" fmla="*/ 2752557 h 5795027"/>
              <a:gd name="connsiteX15" fmla="*/ 0 w 4447989"/>
              <a:gd name="connsiteY15" fmla="*/ 2231503 h 5795027"/>
              <a:gd name="connsiteX16" fmla="*/ 0 w 4447989"/>
              <a:gd name="connsiteY16" fmla="*/ 2048959 h 5795027"/>
              <a:gd name="connsiteX17" fmla="*/ 559354 w 4447989"/>
              <a:gd name="connsiteY17" fmla="*/ 855573 h 5795027"/>
              <a:gd name="connsiteX18" fmla="*/ 1950071 w 4447989"/>
              <a:gd name="connsiteY18" fmla="*/ 164715 h 5795027"/>
              <a:gd name="connsiteX19" fmla="*/ 2144960 w 4447989"/>
              <a:gd name="connsiteY19" fmla="*/ 0 h 5795027"/>
              <a:gd name="connsiteX20" fmla="*/ 2332832 w 4447989"/>
              <a:gd name="connsiteY20" fmla="*/ 164715 h 5795027"/>
              <a:gd name="connsiteX21" fmla="*/ 3723546 w 4447989"/>
              <a:gd name="connsiteY21" fmla="*/ 855573 h 5795027"/>
              <a:gd name="connsiteX22" fmla="*/ 4447989 w 4447989"/>
              <a:gd name="connsiteY22" fmla="*/ 2214048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48071 w 4282900"/>
              <a:gd name="connsiteY0" fmla="*/ 1519558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48071 w 4292243"/>
              <a:gd name="connsiteY0" fmla="*/ 1519558 h 5795027"/>
              <a:gd name="connsiteX1" fmla="*/ 4282900 w 4292243"/>
              <a:gd name="connsiteY1" fmla="*/ 2231503 h 5795027"/>
              <a:gd name="connsiteX2" fmla="*/ 4282900 w 4292243"/>
              <a:gd name="connsiteY2" fmla="*/ 2752557 h 5795027"/>
              <a:gd name="connsiteX3" fmla="*/ 4282900 w 4292243"/>
              <a:gd name="connsiteY3" fmla="*/ 3042471 h 5795027"/>
              <a:gd name="connsiteX4" fmla="*/ 4282900 w 4292243"/>
              <a:gd name="connsiteY4" fmla="*/ 3441681 h 5795027"/>
              <a:gd name="connsiteX5" fmla="*/ 4282900 w 4292243"/>
              <a:gd name="connsiteY5" fmla="*/ 3746068 h 5795027"/>
              <a:gd name="connsiteX6" fmla="*/ 3723546 w 4292243"/>
              <a:gd name="connsiteY6" fmla="*/ 4939455 h 5795027"/>
              <a:gd name="connsiteX7" fmla="*/ 2332829 w 4292243"/>
              <a:gd name="connsiteY7" fmla="*/ 5630311 h 5795027"/>
              <a:gd name="connsiteX8" fmla="*/ 2137940 w 4292243"/>
              <a:gd name="connsiteY8" fmla="*/ 5795027 h 5795027"/>
              <a:gd name="connsiteX9" fmla="*/ 1950069 w 4292243"/>
              <a:gd name="connsiteY9" fmla="*/ 5630311 h 5795027"/>
              <a:gd name="connsiteX10" fmla="*/ 559353 w 4292243"/>
              <a:gd name="connsiteY10" fmla="*/ 4939455 h 5795027"/>
              <a:gd name="connsiteX11" fmla="*/ 0 w 4292243"/>
              <a:gd name="connsiteY11" fmla="*/ 3746068 h 5795027"/>
              <a:gd name="connsiteX12" fmla="*/ 0 w 4292243"/>
              <a:gd name="connsiteY12" fmla="*/ 3441681 h 5795027"/>
              <a:gd name="connsiteX13" fmla="*/ 0 w 4292243"/>
              <a:gd name="connsiteY13" fmla="*/ 3042471 h 5795027"/>
              <a:gd name="connsiteX14" fmla="*/ 0 w 4292243"/>
              <a:gd name="connsiteY14" fmla="*/ 2752557 h 5795027"/>
              <a:gd name="connsiteX15" fmla="*/ 0 w 4292243"/>
              <a:gd name="connsiteY15" fmla="*/ 2231503 h 5795027"/>
              <a:gd name="connsiteX16" fmla="*/ 0 w 4292243"/>
              <a:gd name="connsiteY16" fmla="*/ 2048959 h 5795027"/>
              <a:gd name="connsiteX17" fmla="*/ 559354 w 4292243"/>
              <a:gd name="connsiteY17" fmla="*/ 855573 h 5795027"/>
              <a:gd name="connsiteX18" fmla="*/ 1950071 w 4292243"/>
              <a:gd name="connsiteY18" fmla="*/ 164715 h 5795027"/>
              <a:gd name="connsiteX19" fmla="*/ 2144960 w 4292243"/>
              <a:gd name="connsiteY19" fmla="*/ 0 h 5795027"/>
              <a:gd name="connsiteX20" fmla="*/ 2332832 w 4292243"/>
              <a:gd name="connsiteY20" fmla="*/ 164715 h 5795027"/>
              <a:gd name="connsiteX21" fmla="*/ 3723546 w 4292243"/>
              <a:gd name="connsiteY21" fmla="*/ 855573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2144960 w 4282900"/>
              <a:gd name="connsiteY18" fmla="*/ 0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64279 w 4282900"/>
              <a:gd name="connsiteY17" fmla="*/ 1516418 h 5795027"/>
              <a:gd name="connsiteX18" fmla="*/ 559354 w 4282900"/>
              <a:gd name="connsiteY18" fmla="*/ 855573 h 5795027"/>
              <a:gd name="connsiteX19" fmla="*/ 2144960 w 4282900"/>
              <a:gd name="connsiteY19" fmla="*/ 0 h 5795027"/>
              <a:gd name="connsiteX0" fmla="*/ 4213242 w 4282900"/>
              <a:gd name="connsiteY0" fmla="*/ 657020 h 4939454"/>
              <a:gd name="connsiteX1" fmla="*/ 4282900 w 4282900"/>
              <a:gd name="connsiteY1" fmla="*/ 1375930 h 4939454"/>
              <a:gd name="connsiteX2" fmla="*/ 4282900 w 4282900"/>
              <a:gd name="connsiteY2" fmla="*/ 1896984 h 4939454"/>
              <a:gd name="connsiteX3" fmla="*/ 4282900 w 4282900"/>
              <a:gd name="connsiteY3" fmla="*/ 2186898 h 4939454"/>
              <a:gd name="connsiteX4" fmla="*/ 4282900 w 4282900"/>
              <a:gd name="connsiteY4" fmla="*/ 2586108 h 4939454"/>
              <a:gd name="connsiteX5" fmla="*/ 4282900 w 4282900"/>
              <a:gd name="connsiteY5" fmla="*/ 2890495 h 4939454"/>
              <a:gd name="connsiteX6" fmla="*/ 3723546 w 4282900"/>
              <a:gd name="connsiteY6" fmla="*/ 4083882 h 4939454"/>
              <a:gd name="connsiteX7" fmla="*/ 2332829 w 4282900"/>
              <a:gd name="connsiteY7" fmla="*/ 4774738 h 4939454"/>
              <a:gd name="connsiteX8" fmla="*/ 2137940 w 4282900"/>
              <a:gd name="connsiteY8" fmla="*/ 4939454 h 4939454"/>
              <a:gd name="connsiteX9" fmla="*/ 1950069 w 4282900"/>
              <a:gd name="connsiteY9" fmla="*/ 4774738 h 4939454"/>
              <a:gd name="connsiteX10" fmla="*/ 559353 w 4282900"/>
              <a:gd name="connsiteY10" fmla="*/ 4083882 h 4939454"/>
              <a:gd name="connsiteX11" fmla="*/ 0 w 4282900"/>
              <a:gd name="connsiteY11" fmla="*/ 2890495 h 4939454"/>
              <a:gd name="connsiteX12" fmla="*/ 0 w 4282900"/>
              <a:gd name="connsiteY12" fmla="*/ 2586108 h 4939454"/>
              <a:gd name="connsiteX13" fmla="*/ 0 w 4282900"/>
              <a:gd name="connsiteY13" fmla="*/ 2186898 h 4939454"/>
              <a:gd name="connsiteX14" fmla="*/ 0 w 4282900"/>
              <a:gd name="connsiteY14" fmla="*/ 1896984 h 4939454"/>
              <a:gd name="connsiteX15" fmla="*/ 0 w 4282900"/>
              <a:gd name="connsiteY15" fmla="*/ 1375930 h 4939454"/>
              <a:gd name="connsiteX16" fmla="*/ 0 w 4282900"/>
              <a:gd name="connsiteY16" fmla="*/ 1193386 h 4939454"/>
              <a:gd name="connsiteX17" fmla="*/ 64279 w 4282900"/>
              <a:gd name="connsiteY17" fmla="*/ 660845 h 4939454"/>
              <a:gd name="connsiteX18" fmla="*/ 559354 w 4282900"/>
              <a:gd name="connsiteY18" fmla="*/ 0 h 4939454"/>
              <a:gd name="connsiteX0" fmla="*/ 4213242 w 4282900"/>
              <a:gd name="connsiteY0" fmla="*/ 0 h 4282434"/>
              <a:gd name="connsiteX1" fmla="*/ 4282900 w 4282900"/>
              <a:gd name="connsiteY1" fmla="*/ 718910 h 4282434"/>
              <a:gd name="connsiteX2" fmla="*/ 4282900 w 4282900"/>
              <a:gd name="connsiteY2" fmla="*/ 1239964 h 4282434"/>
              <a:gd name="connsiteX3" fmla="*/ 4282900 w 4282900"/>
              <a:gd name="connsiteY3" fmla="*/ 1529878 h 4282434"/>
              <a:gd name="connsiteX4" fmla="*/ 4282900 w 4282900"/>
              <a:gd name="connsiteY4" fmla="*/ 1929088 h 4282434"/>
              <a:gd name="connsiteX5" fmla="*/ 4282900 w 4282900"/>
              <a:gd name="connsiteY5" fmla="*/ 2233475 h 4282434"/>
              <a:gd name="connsiteX6" fmla="*/ 3723546 w 4282900"/>
              <a:gd name="connsiteY6" fmla="*/ 3426862 h 4282434"/>
              <a:gd name="connsiteX7" fmla="*/ 2332829 w 4282900"/>
              <a:gd name="connsiteY7" fmla="*/ 4117718 h 4282434"/>
              <a:gd name="connsiteX8" fmla="*/ 2137940 w 4282900"/>
              <a:gd name="connsiteY8" fmla="*/ 4282434 h 4282434"/>
              <a:gd name="connsiteX9" fmla="*/ 1950069 w 4282900"/>
              <a:gd name="connsiteY9" fmla="*/ 4117718 h 4282434"/>
              <a:gd name="connsiteX10" fmla="*/ 559353 w 4282900"/>
              <a:gd name="connsiteY10" fmla="*/ 3426862 h 4282434"/>
              <a:gd name="connsiteX11" fmla="*/ 0 w 4282900"/>
              <a:gd name="connsiteY11" fmla="*/ 2233475 h 4282434"/>
              <a:gd name="connsiteX12" fmla="*/ 0 w 4282900"/>
              <a:gd name="connsiteY12" fmla="*/ 1929088 h 4282434"/>
              <a:gd name="connsiteX13" fmla="*/ 0 w 4282900"/>
              <a:gd name="connsiteY13" fmla="*/ 1529878 h 4282434"/>
              <a:gd name="connsiteX14" fmla="*/ 0 w 4282900"/>
              <a:gd name="connsiteY14" fmla="*/ 1239964 h 4282434"/>
              <a:gd name="connsiteX15" fmla="*/ 0 w 4282900"/>
              <a:gd name="connsiteY15" fmla="*/ 718910 h 4282434"/>
              <a:gd name="connsiteX16" fmla="*/ 0 w 4282900"/>
              <a:gd name="connsiteY16" fmla="*/ 536366 h 4282434"/>
              <a:gd name="connsiteX17" fmla="*/ 64279 w 4282900"/>
              <a:gd name="connsiteY17" fmla="*/ 3825 h 4282434"/>
              <a:gd name="connsiteX0" fmla="*/ 4213242 w 4282900"/>
              <a:gd name="connsiteY0" fmla="*/ 0 h 4282434"/>
              <a:gd name="connsiteX1" fmla="*/ 4282900 w 4282900"/>
              <a:gd name="connsiteY1" fmla="*/ 718910 h 4282434"/>
              <a:gd name="connsiteX2" fmla="*/ 4282900 w 4282900"/>
              <a:gd name="connsiteY2" fmla="*/ 1239964 h 4282434"/>
              <a:gd name="connsiteX3" fmla="*/ 4282900 w 4282900"/>
              <a:gd name="connsiteY3" fmla="*/ 1529878 h 4282434"/>
              <a:gd name="connsiteX4" fmla="*/ 4282900 w 4282900"/>
              <a:gd name="connsiteY4" fmla="*/ 1929088 h 4282434"/>
              <a:gd name="connsiteX5" fmla="*/ 4282900 w 4282900"/>
              <a:gd name="connsiteY5" fmla="*/ 2233475 h 4282434"/>
              <a:gd name="connsiteX6" fmla="*/ 3723546 w 4282900"/>
              <a:gd name="connsiteY6" fmla="*/ 3426862 h 4282434"/>
              <a:gd name="connsiteX7" fmla="*/ 2332829 w 4282900"/>
              <a:gd name="connsiteY7" fmla="*/ 4117718 h 4282434"/>
              <a:gd name="connsiteX8" fmla="*/ 2137940 w 4282900"/>
              <a:gd name="connsiteY8" fmla="*/ 4282434 h 4282434"/>
              <a:gd name="connsiteX9" fmla="*/ 1950069 w 4282900"/>
              <a:gd name="connsiteY9" fmla="*/ 4117718 h 4282434"/>
              <a:gd name="connsiteX10" fmla="*/ 559353 w 4282900"/>
              <a:gd name="connsiteY10" fmla="*/ 3426862 h 4282434"/>
              <a:gd name="connsiteX11" fmla="*/ 0 w 4282900"/>
              <a:gd name="connsiteY11" fmla="*/ 2233475 h 4282434"/>
              <a:gd name="connsiteX12" fmla="*/ 0 w 4282900"/>
              <a:gd name="connsiteY12" fmla="*/ 1929088 h 4282434"/>
              <a:gd name="connsiteX13" fmla="*/ 0 w 4282900"/>
              <a:gd name="connsiteY13" fmla="*/ 1529878 h 4282434"/>
              <a:gd name="connsiteX14" fmla="*/ 0 w 4282900"/>
              <a:gd name="connsiteY14" fmla="*/ 1239964 h 4282434"/>
              <a:gd name="connsiteX15" fmla="*/ 0 w 4282900"/>
              <a:gd name="connsiteY15" fmla="*/ 718910 h 4282434"/>
              <a:gd name="connsiteX16" fmla="*/ 0 w 4282900"/>
              <a:gd name="connsiteY16" fmla="*/ 536366 h 4282434"/>
              <a:gd name="connsiteX17" fmla="*/ 64279 w 4282900"/>
              <a:gd name="connsiteY17" fmla="*/ 3825 h 428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282900" h="4282434">
                <a:moveTo>
                  <a:pt x="4213242" y="0"/>
                </a:moveTo>
                <a:cubicBezTo>
                  <a:pt x="4294511" y="306972"/>
                  <a:pt x="4271290" y="481595"/>
                  <a:pt x="4282900" y="718910"/>
                </a:cubicBezTo>
                <a:lnTo>
                  <a:pt x="4282900" y="1239964"/>
                </a:lnTo>
                <a:lnTo>
                  <a:pt x="4282900" y="1529878"/>
                </a:lnTo>
                <a:lnTo>
                  <a:pt x="4282900" y="1929088"/>
                </a:lnTo>
                <a:lnTo>
                  <a:pt x="4282900" y="2233475"/>
                </a:lnTo>
                <a:cubicBezTo>
                  <a:pt x="4282900" y="2849584"/>
                  <a:pt x="4108103" y="3157966"/>
                  <a:pt x="3723546" y="3426862"/>
                </a:cubicBezTo>
                <a:cubicBezTo>
                  <a:pt x="3323617" y="3658565"/>
                  <a:pt x="2798672" y="3757725"/>
                  <a:pt x="2332829" y="4117718"/>
                </a:cubicBezTo>
                <a:lnTo>
                  <a:pt x="2137940" y="4282434"/>
                </a:lnTo>
                <a:lnTo>
                  <a:pt x="1950069" y="4117718"/>
                </a:lnTo>
                <a:cubicBezTo>
                  <a:pt x="1484225" y="3757725"/>
                  <a:pt x="959280" y="3658565"/>
                  <a:pt x="559353" y="3426862"/>
                </a:cubicBezTo>
                <a:cubicBezTo>
                  <a:pt x="174796" y="3157966"/>
                  <a:pt x="0" y="2849584"/>
                  <a:pt x="0" y="2233475"/>
                </a:cubicBezTo>
                <a:lnTo>
                  <a:pt x="0" y="1929088"/>
                </a:lnTo>
                <a:lnTo>
                  <a:pt x="0" y="1529878"/>
                </a:lnTo>
                <a:lnTo>
                  <a:pt x="0" y="1239964"/>
                </a:lnTo>
                <a:lnTo>
                  <a:pt x="0" y="718910"/>
                </a:lnTo>
                <a:lnTo>
                  <a:pt x="0" y="536366"/>
                </a:lnTo>
                <a:cubicBezTo>
                  <a:pt x="10713" y="417185"/>
                  <a:pt x="19813" y="133066"/>
                  <a:pt x="64279" y="3825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F0C88DB-0324-4DA7-A5E8-8A9C7D7C5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36649" y="1823190"/>
            <a:ext cx="1648512" cy="3209758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2976290 w 4282900"/>
              <a:gd name="connsiteY2" fmla="*/ 524033 h 5795027"/>
              <a:gd name="connsiteX3" fmla="*/ 3723546 w 4282900"/>
              <a:gd name="connsiteY3" fmla="*/ 855573 h 5795027"/>
              <a:gd name="connsiteX4" fmla="*/ 4282900 w 4282900"/>
              <a:gd name="connsiteY4" fmla="*/ 2048959 h 5795027"/>
              <a:gd name="connsiteX5" fmla="*/ 4282900 w 4282900"/>
              <a:gd name="connsiteY5" fmla="*/ 2231503 h 5795027"/>
              <a:gd name="connsiteX6" fmla="*/ 4282900 w 4282900"/>
              <a:gd name="connsiteY6" fmla="*/ 2752557 h 5795027"/>
              <a:gd name="connsiteX7" fmla="*/ 4282900 w 4282900"/>
              <a:gd name="connsiteY7" fmla="*/ 3042471 h 5795027"/>
              <a:gd name="connsiteX8" fmla="*/ 4282900 w 4282900"/>
              <a:gd name="connsiteY8" fmla="*/ 3441681 h 5795027"/>
              <a:gd name="connsiteX9" fmla="*/ 4282900 w 4282900"/>
              <a:gd name="connsiteY9" fmla="*/ 3746068 h 5795027"/>
              <a:gd name="connsiteX10" fmla="*/ 3723546 w 4282900"/>
              <a:gd name="connsiteY10" fmla="*/ 4939455 h 5795027"/>
              <a:gd name="connsiteX11" fmla="*/ 2332829 w 4282900"/>
              <a:gd name="connsiteY11" fmla="*/ 5630311 h 5795027"/>
              <a:gd name="connsiteX12" fmla="*/ 2137940 w 4282900"/>
              <a:gd name="connsiteY12" fmla="*/ 5795027 h 5795027"/>
              <a:gd name="connsiteX13" fmla="*/ 1950069 w 4282900"/>
              <a:gd name="connsiteY13" fmla="*/ 5630311 h 5795027"/>
              <a:gd name="connsiteX14" fmla="*/ 559353 w 4282900"/>
              <a:gd name="connsiteY14" fmla="*/ 4939455 h 5795027"/>
              <a:gd name="connsiteX15" fmla="*/ 0 w 4282900"/>
              <a:gd name="connsiteY15" fmla="*/ 3746068 h 5795027"/>
              <a:gd name="connsiteX16" fmla="*/ 0 w 4282900"/>
              <a:gd name="connsiteY16" fmla="*/ 3441681 h 5795027"/>
              <a:gd name="connsiteX17" fmla="*/ 0 w 4282900"/>
              <a:gd name="connsiteY17" fmla="*/ 3042471 h 5795027"/>
              <a:gd name="connsiteX18" fmla="*/ 0 w 4282900"/>
              <a:gd name="connsiteY18" fmla="*/ 2752557 h 5795027"/>
              <a:gd name="connsiteX19" fmla="*/ 0 w 4282900"/>
              <a:gd name="connsiteY19" fmla="*/ 2231503 h 5795027"/>
              <a:gd name="connsiteX20" fmla="*/ 0 w 4282900"/>
              <a:gd name="connsiteY20" fmla="*/ 2048959 h 5795027"/>
              <a:gd name="connsiteX21" fmla="*/ 559354 w 4282900"/>
              <a:gd name="connsiteY21" fmla="*/ 855573 h 5795027"/>
              <a:gd name="connsiteX22" fmla="*/ 1950071 w 4282900"/>
              <a:gd name="connsiteY22" fmla="*/ 164715 h 5795027"/>
              <a:gd name="connsiteX23" fmla="*/ 2144960 w 4282900"/>
              <a:gd name="connsiteY23" fmla="*/ 0 h 5795027"/>
              <a:gd name="connsiteX0" fmla="*/ 3723546 w 4282900"/>
              <a:gd name="connsiteY0" fmla="*/ 855573 h 5795027"/>
              <a:gd name="connsiteX1" fmla="*/ 4282900 w 4282900"/>
              <a:gd name="connsiteY1" fmla="*/ 2048959 h 5795027"/>
              <a:gd name="connsiteX2" fmla="*/ 4282900 w 4282900"/>
              <a:gd name="connsiteY2" fmla="*/ 2231503 h 5795027"/>
              <a:gd name="connsiteX3" fmla="*/ 4282900 w 4282900"/>
              <a:gd name="connsiteY3" fmla="*/ 2752557 h 5795027"/>
              <a:gd name="connsiteX4" fmla="*/ 4282900 w 4282900"/>
              <a:gd name="connsiteY4" fmla="*/ 3042471 h 5795027"/>
              <a:gd name="connsiteX5" fmla="*/ 4282900 w 4282900"/>
              <a:gd name="connsiteY5" fmla="*/ 3441681 h 5795027"/>
              <a:gd name="connsiteX6" fmla="*/ 4282900 w 4282900"/>
              <a:gd name="connsiteY6" fmla="*/ 3746068 h 5795027"/>
              <a:gd name="connsiteX7" fmla="*/ 3723546 w 4282900"/>
              <a:gd name="connsiteY7" fmla="*/ 4939455 h 5795027"/>
              <a:gd name="connsiteX8" fmla="*/ 2332829 w 4282900"/>
              <a:gd name="connsiteY8" fmla="*/ 5630311 h 5795027"/>
              <a:gd name="connsiteX9" fmla="*/ 2137940 w 4282900"/>
              <a:gd name="connsiteY9" fmla="*/ 5795027 h 5795027"/>
              <a:gd name="connsiteX10" fmla="*/ 1950069 w 4282900"/>
              <a:gd name="connsiteY10" fmla="*/ 5630311 h 5795027"/>
              <a:gd name="connsiteX11" fmla="*/ 559353 w 4282900"/>
              <a:gd name="connsiteY11" fmla="*/ 4939455 h 5795027"/>
              <a:gd name="connsiteX12" fmla="*/ 0 w 4282900"/>
              <a:gd name="connsiteY12" fmla="*/ 3746068 h 5795027"/>
              <a:gd name="connsiteX13" fmla="*/ 0 w 4282900"/>
              <a:gd name="connsiteY13" fmla="*/ 3441681 h 5795027"/>
              <a:gd name="connsiteX14" fmla="*/ 0 w 4282900"/>
              <a:gd name="connsiteY14" fmla="*/ 3042471 h 5795027"/>
              <a:gd name="connsiteX15" fmla="*/ 0 w 4282900"/>
              <a:gd name="connsiteY15" fmla="*/ 2752557 h 5795027"/>
              <a:gd name="connsiteX16" fmla="*/ 0 w 4282900"/>
              <a:gd name="connsiteY16" fmla="*/ 2231503 h 5795027"/>
              <a:gd name="connsiteX17" fmla="*/ 0 w 4282900"/>
              <a:gd name="connsiteY17" fmla="*/ 2048959 h 5795027"/>
              <a:gd name="connsiteX18" fmla="*/ 559354 w 4282900"/>
              <a:gd name="connsiteY18" fmla="*/ 855573 h 5795027"/>
              <a:gd name="connsiteX19" fmla="*/ 1950071 w 4282900"/>
              <a:gd name="connsiteY19" fmla="*/ 164715 h 5795027"/>
              <a:gd name="connsiteX20" fmla="*/ 2144960 w 4282900"/>
              <a:gd name="connsiteY20" fmla="*/ 0 h 5795027"/>
              <a:gd name="connsiteX21" fmla="*/ 2332832 w 4282900"/>
              <a:gd name="connsiteY21" fmla="*/ 164715 h 5795027"/>
              <a:gd name="connsiteX22" fmla="*/ 2976290 w 4282900"/>
              <a:gd name="connsiteY22" fmla="*/ 524033 h 5795027"/>
              <a:gd name="connsiteX23" fmla="*/ 3888635 w 4282900"/>
              <a:gd name="connsiteY23" fmla="*/ 1020662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2976290 w 4282900"/>
              <a:gd name="connsiteY21" fmla="*/ 524033 h 5795027"/>
              <a:gd name="connsiteX22" fmla="*/ 3888635 w 4282900"/>
              <a:gd name="connsiteY22" fmla="*/ 1020662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2976290 w 4282900"/>
              <a:gd name="connsiteY21" fmla="*/ 524033 h 5795027"/>
              <a:gd name="connsiteX0" fmla="*/ 4282900 w 4282900"/>
              <a:gd name="connsiteY0" fmla="*/ 2231503 h 5795027"/>
              <a:gd name="connsiteX1" fmla="*/ 4282900 w 4282900"/>
              <a:gd name="connsiteY1" fmla="*/ 2752557 h 5795027"/>
              <a:gd name="connsiteX2" fmla="*/ 4282900 w 4282900"/>
              <a:gd name="connsiteY2" fmla="*/ 3042471 h 5795027"/>
              <a:gd name="connsiteX3" fmla="*/ 4282900 w 4282900"/>
              <a:gd name="connsiteY3" fmla="*/ 3441681 h 5795027"/>
              <a:gd name="connsiteX4" fmla="*/ 4282900 w 4282900"/>
              <a:gd name="connsiteY4" fmla="*/ 3746068 h 5795027"/>
              <a:gd name="connsiteX5" fmla="*/ 3723546 w 4282900"/>
              <a:gd name="connsiteY5" fmla="*/ 4939455 h 5795027"/>
              <a:gd name="connsiteX6" fmla="*/ 2332829 w 4282900"/>
              <a:gd name="connsiteY6" fmla="*/ 5630311 h 5795027"/>
              <a:gd name="connsiteX7" fmla="*/ 2137940 w 4282900"/>
              <a:gd name="connsiteY7" fmla="*/ 5795027 h 5795027"/>
              <a:gd name="connsiteX8" fmla="*/ 1950069 w 4282900"/>
              <a:gd name="connsiteY8" fmla="*/ 5630311 h 5795027"/>
              <a:gd name="connsiteX9" fmla="*/ 559353 w 4282900"/>
              <a:gd name="connsiteY9" fmla="*/ 4939455 h 5795027"/>
              <a:gd name="connsiteX10" fmla="*/ 0 w 4282900"/>
              <a:gd name="connsiteY10" fmla="*/ 3746068 h 5795027"/>
              <a:gd name="connsiteX11" fmla="*/ 0 w 4282900"/>
              <a:gd name="connsiteY11" fmla="*/ 3441681 h 5795027"/>
              <a:gd name="connsiteX12" fmla="*/ 0 w 4282900"/>
              <a:gd name="connsiteY12" fmla="*/ 3042471 h 5795027"/>
              <a:gd name="connsiteX13" fmla="*/ 0 w 4282900"/>
              <a:gd name="connsiteY13" fmla="*/ 2752557 h 5795027"/>
              <a:gd name="connsiteX14" fmla="*/ 0 w 4282900"/>
              <a:gd name="connsiteY14" fmla="*/ 2231503 h 5795027"/>
              <a:gd name="connsiteX15" fmla="*/ 0 w 4282900"/>
              <a:gd name="connsiteY15" fmla="*/ 2048959 h 5795027"/>
              <a:gd name="connsiteX16" fmla="*/ 559354 w 4282900"/>
              <a:gd name="connsiteY16" fmla="*/ 855573 h 5795027"/>
              <a:gd name="connsiteX17" fmla="*/ 1950071 w 4282900"/>
              <a:gd name="connsiteY17" fmla="*/ 164715 h 5795027"/>
              <a:gd name="connsiteX18" fmla="*/ 2144960 w 4282900"/>
              <a:gd name="connsiteY18" fmla="*/ 0 h 5795027"/>
              <a:gd name="connsiteX19" fmla="*/ 2332832 w 4282900"/>
              <a:gd name="connsiteY19" fmla="*/ 164715 h 5795027"/>
              <a:gd name="connsiteX20" fmla="*/ 2976290 w 4282900"/>
              <a:gd name="connsiteY20" fmla="*/ 524033 h 5795027"/>
              <a:gd name="connsiteX0" fmla="*/ 4282900 w 4282900"/>
              <a:gd name="connsiteY0" fmla="*/ 2752557 h 5795027"/>
              <a:gd name="connsiteX1" fmla="*/ 4282900 w 4282900"/>
              <a:gd name="connsiteY1" fmla="*/ 3042471 h 5795027"/>
              <a:gd name="connsiteX2" fmla="*/ 4282900 w 4282900"/>
              <a:gd name="connsiteY2" fmla="*/ 3441681 h 5795027"/>
              <a:gd name="connsiteX3" fmla="*/ 4282900 w 4282900"/>
              <a:gd name="connsiteY3" fmla="*/ 3746068 h 5795027"/>
              <a:gd name="connsiteX4" fmla="*/ 3723546 w 4282900"/>
              <a:gd name="connsiteY4" fmla="*/ 4939455 h 5795027"/>
              <a:gd name="connsiteX5" fmla="*/ 2332829 w 4282900"/>
              <a:gd name="connsiteY5" fmla="*/ 5630311 h 5795027"/>
              <a:gd name="connsiteX6" fmla="*/ 2137940 w 4282900"/>
              <a:gd name="connsiteY6" fmla="*/ 5795027 h 5795027"/>
              <a:gd name="connsiteX7" fmla="*/ 1950069 w 4282900"/>
              <a:gd name="connsiteY7" fmla="*/ 5630311 h 5795027"/>
              <a:gd name="connsiteX8" fmla="*/ 559353 w 4282900"/>
              <a:gd name="connsiteY8" fmla="*/ 4939455 h 5795027"/>
              <a:gd name="connsiteX9" fmla="*/ 0 w 4282900"/>
              <a:gd name="connsiteY9" fmla="*/ 3746068 h 5795027"/>
              <a:gd name="connsiteX10" fmla="*/ 0 w 4282900"/>
              <a:gd name="connsiteY10" fmla="*/ 3441681 h 5795027"/>
              <a:gd name="connsiteX11" fmla="*/ 0 w 4282900"/>
              <a:gd name="connsiteY11" fmla="*/ 3042471 h 5795027"/>
              <a:gd name="connsiteX12" fmla="*/ 0 w 4282900"/>
              <a:gd name="connsiteY12" fmla="*/ 2752557 h 5795027"/>
              <a:gd name="connsiteX13" fmla="*/ 0 w 4282900"/>
              <a:gd name="connsiteY13" fmla="*/ 2231503 h 5795027"/>
              <a:gd name="connsiteX14" fmla="*/ 0 w 4282900"/>
              <a:gd name="connsiteY14" fmla="*/ 2048959 h 5795027"/>
              <a:gd name="connsiteX15" fmla="*/ 559354 w 4282900"/>
              <a:gd name="connsiteY15" fmla="*/ 855573 h 5795027"/>
              <a:gd name="connsiteX16" fmla="*/ 1950071 w 4282900"/>
              <a:gd name="connsiteY16" fmla="*/ 164715 h 5795027"/>
              <a:gd name="connsiteX17" fmla="*/ 2144960 w 4282900"/>
              <a:gd name="connsiteY17" fmla="*/ 0 h 5795027"/>
              <a:gd name="connsiteX18" fmla="*/ 2332832 w 4282900"/>
              <a:gd name="connsiteY18" fmla="*/ 164715 h 5795027"/>
              <a:gd name="connsiteX19" fmla="*/ 2976290 w 4282900"/>
              <a:gd name="connsiteY19" fmla="*/ 524033 h 5795027"/>
              <a:gd name="connsiteX0" fmla="*/ 4282900 w 4282900"/>
              <a:gd name="connsiteY0" fmla="*/ 3042471 h 5795027"/>
              <a:gd name="connsiteX1" fmla="*/ 4282900 w 4282900"/>
              <a:gd name="connsiteY1" fmla="*/ 3441681 h 5795027"/>
              <a:gd name="connsiteX2" fmla="*/ 4282900 w 4282900"/>
              <a:gd name="connsiteY2" fmla="*/ 3746068 h 5795027"/>
              <a:gd name="connsiteX3" fmla="*/ 3723546 w 4282900"/>
              <a:gd name="connsiteY3" fmla="*/ 4939455 h 5795027"/>
              <a:gd name="connsiteX4" fmla="*/ 2332829 w 4282900"/>
              <a:gd name="connsiteY4" fmla="*/ 5630311 h 5795027"/>
              <a:gd name="connsiteX5" fmla="*/ 2137940 w 4282900"/>
              <a:gd name="connsiteY5" fmla="*/ 5795027 h 5795027"/>
              <a:gd name="connsiteX6" fmla="*/ 1950069 w 4282900"/>
              <a:gd name="connsiteY6" fmla="*/ 5630311 h 5795027"/>
              <a:gd name="connsiteX7" fmla="*/ 559353 w 4282900"/>
              <a:gd name="connsiteY7" fmla="*/ 4939455 h 5795027"/>
              <a:gd name="connsiteX8" fmla="*/ 0 w 4282900"/>
              <a:gd name="connsiteY8" fmla="*/ 3746068 h 5795027"/>
              <a:gd name="connsiteX9" fmla="*/ 0 w 4282900"/>
              <a:gd name="connsiteY9" fmla="*/ 3441681 h 5795027"/>
              <a:gd name="connsiteX10" fmla="*/ 0 w 4282900"/>
              <a:gd name="connsiteY10" fmla="*/ 3042471 h 5795027"/>
              <a:gd name="connsiteX11" fmla="*/ 0 w 4282900"/>
              <a:gd name="connsiteY11" fmla="*/ 2752557 h 5795027"/>
              <a:gd name="connsiteX12" fmla="*/ 0 w 4282900"/>
              <a:gd name="connsiteY12" fmla="*/ 2231503 h 5795027"/>
              <a:gd name="connsiteX13" fmla="*/ 0 w 4282900"/>
              <a:gd name="connsiteY13" fmla="*/ 2048959 h 5795027"/>
              <a:gd name="connsiteX14" fmla="*/ 559354 w 4282900"/>
              <a:gd name="connsiteY14" fmla="*/ 855573 h 5795027"/>
              <a:gd name="connsiteX15" fmla="*/ 1950071 w 4282900"/>
              <a:gd name="connsiteY15" fmla="*/ 164715 h 5795027"/>
              <a:gd name="connsiteX16" fmla="*/ 2144960 w 4282900"/>
              <a:gd name="connsiteY16" fmla="*/ 0 h 5795027"/>
              <a:gd name="connsiteX17" fmla="*/ 2332832 w 4282900"/>
              <a:gd name="connsiteY17" fmla="*/ 164715 h 5795027"/>
              <a:gd name="connsiteX18" fmla="*/ 2976290 w 4282900"/>
              <a:gd name="connsiteY18" fmla="*/ 524033 h 5795027"/>
              <a:gd name="connsiteX0" fmla="*/ 4282900 w 4282900"/>
              <a:gd name="connsiteY0" fmla="*/ 3441681 h 5795027"/>
              <a:gd name="connsiteX1" fmla="*/ 4282900 w 4282900"/>
              <a:gd name="connsiteY1" fmla="*/ 3746068 h 5795027"/>
              <a:gd name="connsiteX2" fmla="*/ 3723546 w 4282900"/>
              <a:gd name="connsiteY2" fmla="*/ 4939455 h 5795027"/>
              <a:gd name="connsiteX3" fmla="*/ 2332829 w 4282900"/>
              <a:gd name="connsiteY3" fmla="*/ 5630311 h 5795027"/>
              <a:gd name="connsiteX4" fmla="*/ 2137940 w 4282900"/>
              <a:gd name="connsiteY4" fmla="*/ 5795027 h 5795027"/>
              <a:gd name="connsiteX5" fmla="*/ 1950069 w 4282900"/>
              <a:gd name="connsiteY5" fmla="*/ 5630311 h 5795027"/>
              <a:gd name="connsiteX6" fmla="*/ 559353 w 4282900"/>
              <a:gd name="connsiteY6" fmla="*/ 4939455 h 5795027"/>
              <a:gd name="connsiteX7" fmla="*/ 0 w 4282900"/>
              <a:gd name="connsiteY7" fmla="*/ 3746068 h 5795027"/>
              <a:gd name="connsiteX8" fmla="*/ 0 w 4282900"/>
              <a:gd name="connsiteY8" fmla="*/ 3441681 h 5795027"/>
              <a:gd name="connsiteX9" fmla="*/ 0 w 4282900"/>
              <a:gd name="connsiteY9" fmla="*/ 3042471 h 5795027"/>
              <a:gd name="connsiteX10" fmla="*/ 0 w 4282900"/>
              <a:gd name="connsiteY10" fmla="*/ 2752557 h 5795027"/>
              <a:gd name="connsiteX11" fmla="*/ 0 w 4282900"/>
              <a:gd name="connsiteY11" fmla="*/ 2231503 h 5795027"/>
              <a:gd name="connsiteX12" fmla="*/ 0 w 4282900"/>
              <a:gd name="connsiteY12" fmla="*/ 2048959 h 5795027"/>
              <a:gd name="connsiteX13" fmla="*/ 559354 w 4282900"/>
              <a:gd name="connsiteY13" fmla="*/ 855573 h 5795027"/>
              <a:gd name="connsiteX14" fmla="*/ 1950071 w 4282900"/>
              <a:gd name="connsiteY14" fmla="*/ 164715 h 5795027"/>
              <a:gd name="connsiteX15" fmla="*/ 2144960 w 4282900"/>
              <a:gd name="connsiteY15" fmla="*/ 0 h 5795027"/>
              <a:gd name="connsiteX16" fmla="*/ 2332832 w 4282900"/>
              <a:gd name="connsiteY16" fmla="*/ 164715 h 5795027"/>
              <a:gd name="connsiteX17" fmla="*/ 2976290 w 4282900"/>
              <a:gd name="connsiteY17" fmla="*/ 524033 h 5795027"/>
              <a:gd name="connsiteX0" fmla="*/ 4282900 w 4282900"/>
              <a:gd name="connsiteY0" fmla="*/ 3441681 h 5795027"/>
              <a:gd name="connsiteX1" fmla="*/ 3723546 w 4282900"/>
              <a:gd name="connsiteY1" fmla="*/ 4939455 h 5795027"/>
              <a:gd name="connsiteX2" fmla="*/ 2332829 w 4282900"/>
              <a:gd name="connsiteY2" fmla="*/ 5630311 h 5795027"/>
              <a:gd name="connsiteX3" fmla="*/ 2137940 w 4282900"/>
              <a:gd name="connsiteY3" fmla="*/ 5795027 h 5795027"/>
              <a:gd name="connsiteX4" fmla="*/ 1950069 w 4282900"/>
              <a:gd name="connsiteY4" fmla="*/ 5630311 h 5795027"/>
              <a:gd name="connsiteX5" fmla="*/ 559353 w 4282900"/>
              <a:gd name="connsiteY5" fmla="*/ 4939455 h 5795027"/>
              <a:gd name="connsiteX6" fmla="*/ 0 w 4282900"/>
              <a:gd name="connsiteY6" fmla="*/ 3746068 h 5795027"/>
              <a:gd name="connsiteX7" fmla="*/ 0 w 4282900"/>
              <a:gd name="connsiteY7" fmla="*/ 3441681 h 5795027"/>
              <a:gd name="connsiteX8" fmla="*/ 0 w 4282900"/>
              <a:gd name="connsiteY8" fmla="*/ 3042471 h 5795027"/>
              <a:gd name="connsiteX9" fmla="*/ 0 w 4282900"/>
              <a:gd name="connsiteY9" fmla="*/ 2752557 h 5795027"/>
              <a:gd name="connsiteX10" fmla="*/ 0 w 4282900"/>
              <a:gd name="connsiteY10" fmla="*/ 2231503 h 5795027"/>
              <a:gd name="connsiteX11" fmla="*/ 0 w 4282900"/>
              <a:gd name="connsiteY11" fmla="*/ 2048959 h 5795027"/>
              <a:gd name="connsiteX12" fmla="*/ 559354 w 4282900"/>
              <a:gd name="connsiteY12" fmla="*/ 855573 h 5795027"/>
              <a:gd name="connsiteX13" fmla="*/ 1950071 w 4282900"/>
              <a:gd name="connsiteY13" fmla="*/ 164715 h 5795027"/>
              <a:gd name="connsiteX14" fmla="*/ 2144960 w 4282900"/>
              <a:gd name="connsiteY14" fmla="*/ 0 h 5795027"/>
              <a:gd name="connsiteX15" fmla="*/ 2332832 w 4282900"/>
              <a:gd name="connsiteY15" fmla="*/ 164715 h 5795027"/>
              <a:gd name="connsiteX16" fmla="*/ 2976290 w 4282900"/>
              <a:gd name="connsiteY16" fmla="*/ 524033 h 5795027"/>
              <a:gd name="connsiteX0" fmla="*/ 3723546 w 3723546"/>
              <a:gd name="connsiteY0" fmla="*/ 4939455 h 5795027"/>
              <a:gd name="connsiteX1" fmla="*/ 2332829 w 3723546"/>
              <a:gd name="connsiteY1" fmla="*/ 5630311 h 5795027"/>
              <a:gd name="connsiteX2" fmla="*/ 2137940 w 3723546"/>
              <a:gd name="connsiteY2" fmla="*/ 5795027 h 5795027"/>
              <a:gd name="connsiteX3" fmla="*/ 1950069 w 3723546"/>
              <a:gd name="connsiteY3" fmla="*/ 5630311 h 5795027"/>
              <a:gd name="connsiteX4" fmla="*/ 559353 w 3723546"/>
              <a:gd name="connsiteY4" fmla="*/ 4939455 h 5795027"/>
              <a:gd name="connsiteX5" fmla="*/ 0 w 3723546"/>
              <a:gd name="connsiteY5" fmla="*/ 3746068 h 5795027"/>
              <a:gd name="connsiteX6" fmla="*/ 0 w 3723546"/>
              <a:gd name="connsiteY6" fmla="*/ 3441681 h 5795027"/>
              <a:gd name="connsiteX7" fmla="*/ 0 w 3723546"/>
              <a:gd name="connsiteY7" fmla="*/ 3042471 h 5795027"/>
              <a:gd name="connsiteX8" fmla="*/ 0 w 3723546"/>
              <a:gd name="connsiteY8" fmla="*/ 2752557 h 5795027"/>
              <a:gd name="connsiteX9" fmla="*/ 0 w 3723546"/>
              <a:gd name="connsiteY9" fmla="*/ 2231503 h 5795027"/>
              <a:gd name="connsiteX10" fmla="*/ 0 w 3723546"/>
              <a:gd name="connsiteY10" fmla="*/ 2048959 h 5795027"/>
              <a:gd name="connsiteX11" fmla="*/ 559354 w 3723546"/>
              <a:gd name="connsiteY11" fmla="*/ 855573 h 5795027"/>
              <a:gd name="connsiteX12" fmla="*/ 1950071 w 3723546"/>
              <a:gd name="connsiteY12" fmla="*/ 164715 h 5795027"/>
              <a:gd name="connsiteX13" fmla="*/ 2144960 w 3723546"/>
              <a:gd name="connsiteY13" fmla="*/ 0 h 5795027"/>
              <a:gd name="connsiteX14" fmla="*/ 2332832 w 3723546"/>
              <a:gd name="connsiteY14" fmla="*/ 164715 h 5795027"/>
              <a:gd name="connsiteX15" fmla="*/ 2976290 w 3723546"/>
              <a:gd name="connsiteY15" fmla="*/ 524033 h 5795027"/>
              <a:gd name="connsiteX0" fmla="*/ 3723546 w 3723546"/>
              <a:gd name="connsiteY0" fmla="*/ 4939455 h 5795027"/>
              <a:gd name="connsiteX1" fmla="*/ 2989878 w 3723546"/>
              <a:gd name="connsiteY1" fmla="*/ 5266109 h 5795027"/>
              <a:gd name="connsiteX2" fmla="*/ 2332829 w 3723546"/>
              <a:gd name="connsiteY2" fmla="*/ 5630311 h 5795027"/>
              <a:gd name="connsiteX3" fmla="*/ 2137940 w 3723546"/>
              <a:gd name="connsiteY3" fmla="*/ 5795027 h 5795027"/>
              <a:gd name="connsiteX4" fmla="*/ 1950069 w 3723546"/>
              <a:gd name="connsiteY4" fmla="*/ 5630311 h 5795027"/>
              <a:gd name="connsiteX5" fmla="*/ 559353 w 3723546"/>
              <a:gd name="connsiteY5" fmla="*/ 4939455 h 5795027"/>
              <a:gd name="connsiteX6" fmla="*/ 0 w 3723546"/>
              <a:gd name="connsiteY6" fmla="*/ 3746068 h 5795027"/>
              <a:gd name="connsiteX7" fmla="*/ 0 w 3723546"/>
              <a:gd name="connsiteY7" fmla="*/ 3441681 h 5795027"/>
              <a:gd name="connsiteX8" fmla="*/ 0 w 3723546"/>
              <a:gd name="connsiteY8" fmla="*/ 3042471 h 5795027"/>
              <a:gd name="connsiteX9" fmla="*/ 0 w 3723546"/>
              <a:gd name="connsiteY9" fmla="*/ 2752557 h 5795027"/>
              <a:gd name="connsiteX10" fmla="*/ 0 w 3723546"/>
              <a:gd name="connsiteY10" fmla="*/ 2231503 h 5795027"/>
              <a:gd name="connsiteX11" fmla="*/ 0 w 3723546"/>
              <a:gd name="connsiteY11" fmla="*/ 2048959 h 5795027"/>
              <a:gd name="connsiteX12" fmla="*/ 559354 w 3723546"/>
              <a:gd name="connsiteY12" fmla="*/ 855573 h 5795027"/>
              <a:gd name="connsiteX13" fmla="*/ 1950071 w 3723546"/>
              <a:gd name="connsiteY13" fmla="*/ 164715 h 5795027"/>
              <a:gd name="connsiteX14" fmla="*/ 2144960 w 3723546"/>
              <a:gd name="connsiteY14" fmla="*/ 0 h 5795027"/>
              <a:gd name="connsiteX15" fmla="*/ 2332832 w 3723546"/>
              <a:gd name="connsiteY15" fmla="*/ 164715 h 5795027"/>
              <a:gd name="connsiteX16" fmla="*/ 2976290 w 3723546"/>
              <a:gd name="connsiteY16" fmla="*/ 524033 h 5795027"/>
              <a:gd name="connsiteX0" fmla="*/ 2989878 w 2989878"/>
              <a:gd name="connsiteY0" fmla="*/ 5266109 h 5795027"/>
              <a:gd name="connsiteX1" fmla="*/ 2332829 w 2989878"/>
              <a:gd name="connsiteY1" fmla="*/ 5630311 h 5795027"/>
              <a:gd name="connsiteX2" fmla="*/ 2137940 w 2989878"/>
              <a:gd name="connsiteY2" fmla="*/ 5795027 h 5795027"/>
              <a:gd name="connsiteX3" fmla="*/ 1950069 w 2989878"/>
              <a:gd name="connsiteY3" fmla="*/ 5630311 h 5795027"/>
              <a:gd name="connsiteX4" fmla="*/ 559353 w 2989878"/>
              <a:gd name="connsiteY4" fmla="*/ 4939455 h 5795027"/>
              <a:gd name="connsiteX5" fmla="*/ 0 w 2989878"/>
              <a:gd name="connsiteY5" fmla="*/ 3746068 h 5795027"/>
              <a:gd name="connsiteX6" fmla="*/ 0 w 2989878"/>
              <a:gd name="connsiteY6" fmla="*/ 3441681 h 5795027"/>
              <a:gd name="connsiteX7" fmla="*/ 0 w 2989878"/>
              <a:gd name="connsiteY7" fmla="*/ 3042471 h 5795027"/>
              <a:gd name="connsiteX8" fmla="*/ 0 w 2989878"/>
              <a:gd name="connsiteY8" fmla="*/ 2752557 h 5795027"/>
              <a:gd name="connsiteX9" fmla="*/ 0 w 2989878"/>
              <a:gd name="connsiteY9" fmla="*/ 2231503 h 5795027"/>
              <a:gd name="connsiteX10" fmla="*/ 0 w 2989878"/>
              <a:gd name="connsiteY10" fmla="*/ 2048959 h 5795027"/>
              <a:gd name="connsiteX11" fmla="*/ 559354 w 2989878"/>
              <a:gd name="connsiteY11" fmla="*/ 855573 h 5795027"/>
              <a:gd name="connsiteX12" fmla="*/ 1950071 w 2989878"/>
              <a:gd name="connsiteY12" fmla="*/ 164715 h 5795027"/>
              <a:gd name="connsiteX13" fmla="*/ 2144960 w 2989878"/>
              <a:gd name="connsiteY13" fmla="*/ 0 h 5795027"/>
              <a:gd name="connsiteX14" fmla="*/ 2332832 w 2989878"/>
              <a:gd name="connsiteY14" fmla="*/ 164715 h 5795027"/>
              <a:gd name="connsiteX15" fmla="*/ 2976290 w 2989878"/>
              <a:gd name="connsiteY15" fmla="*/ 524033 h 5795027"/>
              <a:gd name="connsiteX0" fmla="*/ 2989878 w 2989878"/>
              <a:gd name="connsiteY0" fmla="*/ 5266109 h 5795027"/>
              <a:gd name="connsiteX1" fmla="*/ 2332829 w 2989878"/>
              <a:gd name="connsiteY1" fmla="*/ 5630311 h 5795027"/>
              <a:gd name="connsiteX2" fmla="*/ 2137940 w 2989878"/>
              <a:gd name="connsiteY2" fmla="*/ 5795027 h 5795027"/>
              <a:gd name="connsiteX3" fmla="*/ 1950069 w 2989878"/>
              <a:gd name="connsiteY3" fmla="*/ 5630311 h 5795027"/>
              <a:gd name="connsiteX4" fmla="*/ 559353 w 2989878"/>
              <a:gd name="connsiteY4" fmla="*/ 4939455 h 5795027"/>
              <a:gd name="connsiteX5" fmla="*/ 0 w 2989878"/>
              <a:gd name="connsiteY5" fmla="*/ 3746068 h 5795027"/>
              <a:gd name="connsiteX6" fmla="*/ 0 w 2989878"/>
              <a:gd name="connsiteY6" fmla="*/ 3441681 h 5795027"/>
              <a:gd name="connsiteX7" fmla="*/ 0 w 2989878"/>
              <a:gd name="connsiteY7" fmla="*/ 3042471 h 5795027"/>
              <a:gd name="connsiteX8" fmla="*/ 0 w 2989878"/>
              <a:gd name="connsiteY8" fmla="*/ 2752557 h 5795027"/>
              <a:gd name="connsiteX9" fmla="*/ 0 w 2989878"/>
              <a:gd name="connsiteY9" fmla="*/ 2231503 h 5795027"/>
              <a:gd name="connsiteX10" fmla="*/ 0 w 2989878"/>
              <a:gd name="connsiteY10" fmla="*/ 2048959 h 5795027"/>
              <a:gd name="connsiteX11" fmla="*/ 559354 w 2989878"/>
              <a:gd name="connsiteY11" fmla="*/ 855573 h 5795027"/>
              <a:gd name="connsiteX12" fmla="*/ 1950071 w 2989878"/>
              <a:gd name="connsiteY12" fmla="*/ 164715 h 5795027"/>
              <a:gd name="connsiteX13" fmla="*/ 2144960 w 2989878"/>
              <a:gd name="connsiteY13" fmla="*/ 0 h 5795027"/>
              <a:gd name="connsiteX14" fmla="*/ 2332832 w 2989878"/>
              <a:gd name="connsiteY14" fmla="*/ 164715 h 5795027"/>
              <a:gd name="connsiteX15" fmla="*/ 2976290 w 2989878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6290" h="5795027">
                <a:moveTo>
                  <a:pt x="2955049" y="5266109"/>
                </a:moveTo>
                <a:cubicBezTo>
                  <a:pt x="2737194" y="5332489"/>
                  <a:pt x="2474819" y="554215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lnTo>
                  <a:pt x="2144960" y="0"/>
                </a:lnTo>
                <a:lnTo>
                  <a:pt x="2332832" y="164715"/>
                </a:lnTo>
                <a:cubicBezTo>
                  <a:pt x="2471387" y="252054"/>
                  <a:pt x="2744504" y="408890"/>
                  <a:pt x="2976290" y="524033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66BA2F-0910-C446-805B-6DADE05D1481}"/>
              </a:ext>
            </a:extLst>
          </p:cNvPr>
          <p:cNvSpPr txBox="1"/>
          <p:nvPr/>
        </p:nvSpPr>
        <p:spPr>
          <a:xfrm>
            <a:off x="9771526" y="630509"/>
            <a:ext cx="1360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Grazie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2B8E96C-5F85-554B-8DAE-D99A5FFD7FFC}"/>
              </a:ext>
            </a:extLst>
          </p:cNvPr>
          <p:cNvSpPr txBox="1"/>
          <p:nvPr/>
        </p:nvSpPr>
        <p:spPr>
          <a:xfrm>
            <a:off x="11010341" y="3100233"/>
            <a:ext cx="1132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PROF.</a:t>
            </a:r>
          </a:p>
        </p:txBody>
      </p:sp>
      <p:sp>
        <p:nvSpPr>
          <p:cNvPr id="2" name="AutoShape 2" descr="May be an image of 1 person">
            <a:extLst>
              <a:ext uri="{FF2B5EF4-FFF2-40B4-BE49-F238E27FC236}">
                <a16:creationId xmlns:a16="http://schemas.microsoft.com/office/drawing/2014/main" id="{1204F7FD-22A8-BE40-8369-8E2F272EC2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16E1751-DFB5-ED49-9EC2-743AD45BE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030" y="273049"/>
            <a:ext cx="6041730" cy="630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28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7C80B9C-CCB9-42D2-B7D6-BDA09F3EA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3EA80D9-EC99-4C94-ABB8-7762505E3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26904" y="2026"/>
            <a:ext cx="2249810" cy="2294745"/>
          </a:xfrm>
          <a:custGeom>
            <a:avLst/>
            <a:gdLst>
              <a:gd name="connsiteX0" fmla="*/ 49162 w 2249810"/>
              <a:gd name="connsiteY0" fmla="*/ 0 h 2294745"/>
              <a:gd name="connsiteX1" fmla="*/ 2200648 w 2249810"/>
              <a:gd name="connsiteY1" fmla="*/ 0 h 2294745"/>
              <a:gd name="connsiteX2" fmla="*/ 2210105 w 2249810"/>
              <a:gd name="connsiteY2" fmla="*/ 23601 h 2294745"/>
              <a:gd name="connsiteX3" fmla="*/ 2249810 w 2249810"/>
              <a:gd name="connsiteY3" fmla="*/ 326934 h 2294745"/>
              <a:gd name="connsiteX4" fmla="*/ 2249810 w 2249810"/>
              <a:gd name="connsiteY4" fmla="*/ 422824 h 2294745"/>
              <a:gd name="connsiteX5" fmla="*/ 2249810 w 2249810"/>
              <a:gd name="connsiteY5" fmla="*/ 696534 h 2294745"/>
              <a:gd name="connsiteX6" fmla="*/ 2249810 w 2249810"/>
              <a:gd name="connsiteY6" fmla="*/ 848826 h 2294745"/>
              <a:gd name="connsiteX7" fmla="*/ 2249810 w 2249810"/>
              <a:gd name="connsiteY7" fmla="*/ 1058531 h 2294745"/>
              <a:gd name="connsiteX8" fmla="*/ 2249810 w 2249810"/>
              <a:gd name="connsiteY8" fmla="*/ 1218426 h 2294745"/>
              <a:gd name="connsiteX9" fmla="*/ 1955981 w 2249810"/>
              <a:gd name="connsiteY9" fmla="*/ 1845313 h 2294745"/>
              <a:gd name="connsiteX10" fmla="*/ 1225437 w 2249810"/>
              <a:gd name="connsiteY10" fmla="*/ 2208220 h 2294745"/>
              <a:gd name="connsiteX11" fmla="*/ 1123061 w 2249810"/>
              <a:gd name="connsiteY11" fmla="*/ 2294745 h 2294745"/>
              <a:gd name="connsiteX12" fmla="*/ 1024372 w 2249810"/>
              <a:gd name="connsiteY12" fmla="*/ 2208220 h 2294745"/>
              <a:gd name="connsiteX13" fmla="*/ 293828 w 2249810"/>
              <a:gd name="connsiteY13" fmla="*/ 1845313 h 2294745"/>
              <a:gd name="connsiteX14" fmla="*/ 0 w 2249810"/>
              <a:gd name="connsiteY14" fmla="*/ 1218426 h 2294745"/>
              <a:gd name="connsiteX15" fmla="*/ 0 w 2249810"/>
              <a:gd name="connsiteY15" fmla="*/ 1058531 h 2294745"/>
              <a:gd name="connsiteX16" fmla="*/ 0 w 2249810"/>
              <a:gd name="connsiteY16" fmla="*/ 848826 h 2294745"/>
              <a:gd name="connsiteX17" fmla="*/ 0 w 2249810"/>
              <a:gd name="connsiteY17" fmla="*/ 696534 h 2294745"/>
              <a:gd name="connsiteX18" fmla="*/ 0 w 2249810"/>
              <a:gd name="connsiteY18" fmla="*/ 422824 h 2294745"/>
              <a:gd name="connsiteX19" fmla="*/ 0 w 2249810"/>
              <a:gd name="connsiteY19" fmla="*/ 326934 h 2294745"/>
              <a:gd name="connsiteX20" fmla="*/ 39705 w 2249810"/>
              <a:gd name="connsiteY20" fmla="*/ 23601 h 229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49810" h="2294745">
                <a:moveTo>
                  <a:pt x="49162" y="0"/>
                </a:moveTo>
                <a:lnTo>
                  <a:pt x="2200648" y="0"/>
                </a:lnTo>
                <a:lnTo>
                  <a:pt x="2210105" y="23601"/>
                </a:lnTo>
                <a:cubicBezTo>
                  <a:pt x="2236898" y="106934"/>
                  <a:pt x="2249810" y="205568"/>
                  <a:pt x="2249810" y="326934"/>
                </a:cubicBezTo>
                <a:lnTo>
                  <a:pt x="2249810" y="422824"/>
                </a:lnTo>
                <a:lnTo>
                  <a:pt x="2249810" y="696534"/>
                </a:lnTo>
                <a:lnTo>
                  <a:pt x="2249810" y="848826"/>
                </a:lnTo>
                <a:lnTo>
                  <a:pt x="2249810" y="1058531"/>
                </a:lnTo>
                <a:lnTo>
                  <a:pt x="2249810" y="1218426"/>
                </a:lnTo>
                <a:cubicBezTo>
                  <a:pt x="2249810" y="1542068"/>
                  <a:pt x="2157989" y="1704061"/>
                  <a:pt x="1955981" y="1845313"/>
                </a:cubicBezTo>
                <a:cubicBezTo>
                  <a:pt x="1745898" y="1967026"/>
                  <a:pt x="1470144" y="2019115"/>
                  <a:pt x="1225437" y="2208220"/>
                </a:cubicBezTo>
                <a:lnTo>
                  <a:pt x="1123061" y="2294745"/>
                </a:lnTo>
                <a:lnTo>
                  <a:pt x="1024372" y="2208220"/>
                </a:lnTo>
                <a:cubicBezTo>
                  <a:pt x="779664" y="2019115"/>
                  <a:pt x="503910" y="1967026"/>
                  <a:pt x="293828" y="1845313"/>
                </a:cubicBezTo>
                <a:cubicBezTo>
                  <a:pt x="91820" y="1704061"/>
                  <a:pt x="0" y="1542068"/>
                  <a:pt x="0" y="1218426"/>
                </a:cubicBezTo>
                <a:lnTo>
                  <a:pt x="0" y="1058531"/>
                </a:lnTo>
                <a:lnTo>
                  <a:pt x="0" y="848826"/>
                </a:lnTo>
                <a:lnTo>
                  <a:pt x="0" y="696534"/>
                </a:lnTo>
                <a:lnTo>
                  <a:pt x="0" y="422824"/>
                </a:lnTo>
                <a:lnTo>
                  <a:pt x="0" y="326934"/>
                </a:lnTo>
                <a:cubicBezTo>
                  <a:pt x="0" y="205568"/>
                  <a:pt x="12912" y="106934"/>
                  <a:pt x="39705" y="23601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918B527-C081-4529-B0DA-36A5DF890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97154" y="1907348"/>
            <a:ext cx="1594846" cy="3044131"/>
          </a:xfrm>
          <a:custGeom>
            <a:avLst/>
            <a:gdLst>
              <a:gd name="connsiteX0" fmla="*/ 1126749 w 1594846"/>
              <a:gd name="connsiteY0" fmla="*/ 0 h 3044131"/>
              <a:gd name="connsiteX1" fmla="*/ 1225438 w 1594846"/>
              <a:gd name="connsiteY1" fmla="*/ 86525 h 3044131"/>
              <a:gd name="connsiteX2" fmla="*/ 1413279 w 1594846"/>
              <a:gd name="connsiteY2" fmla="*/ 205892 h 3044131"/>
              <a:gd name="connsiteX3" fmla="*/ 1594846 w 1594846"/>
              <a:gd name="connsiteY3" fmla="*/ 289191 h 3044131"/>
              <a:gd name="connsiteX4" fmla="*/ 1594846 w 1594846"/>
              <a:gd name="connsiteY4" fmla="*/ 2754939 h 3044131"/>
              <a:gd name="connsiteX5" fmla="*/ 1413277 w 1594846"/>
              <a:gd name="connsiteY5" fmla="*/ 2838239 h 3044131"/>
              <a:gd name="connsiteX6" fmla="*/ 1225436 w 1594846"/>
              <a:gd name="connsiteY6" fmla="*/ 2957606 h 3044131"/>
              <a:gd name="connsiteX7" fmla="*/ 1123061 w 1594846"/>
              <a:gd name="connsiteY7" fmla="*/ 3044131 h 3044131"/>
              <a:gd name="connsiteX8" fmla="*/ 1024372 w 1594846"/>
              <a:gd name="connsiteY8" fmla="*/ 2957606 h 3044131"/>
              <a:gd name="connsiteX9" fmla="*/ 293828 w 1594846"/>
              <a:gd name="connsiteY9" fmla="*/ 2594699 h 3044131"/>
              <a:gd name="connsiteX10" fmla="*/ 0 w 1594846"/>
              <a:gd name="connsiteY10" fmla="*/ 1967812 h 3044131"/>
              <a:gd name="connsiteX11" fmla="*/ 0 w 1594846"/>
              <a:gd name="connsiteY11" fmla="*/ 1807917 h 3044131"/>
              <a:gd name="connsiteX12" fmla="*/ 0 w 1594846"/>
              <a:gd name="connsiteY12" fmla="*/ 1598212 h 3044131"/>
              <a:gd name="connsiteX13" fmla="*/ 0 w 1594846"/>
              <a:gd name="connsiteY13" fmla="*/ 1445920 h 3044131"/>
              <a:gd name="connsiteX14" fmla="*/ 0 w 1594846"/>
              <a:gd name="connsiteY14" fmla="*/ 1172210 h 3044131"/>
              <a:gd name="connsiteX15" fmla="*/ 0 w 1594846"/>
              <a:gd name="connsiteY15" fmla="*/ 1076320 h 3044131"/>
              <a:gd name="connsiteX16" fmla="*/ 293829 w 1594846"/>
              <a:gd name="connsiteY16" fmla="*/ 449433 h 3044131"/>
              <a:gd name="connsiteX17" fmla="*/ 1024374 w 1594846"/>
              <a:gd name="connsiteY17" fmla="*/ 86525 h 304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94846" h="3044131">
                <a:moveTo>
                  <a:pt x="1126749" y="0"/>
                </a:moveTo>
                <a:lnTo>
                  <a:pt x="1225438" y="86525"/>
                </a:lnTo>
                <a:cubicBezTo>
                  <a:pt x="1286615" y="133801"/>
                  <a:pt x="1349732" y="172514"/>
                  <a:pt x="1413279" y="205892"/>
                </a:cubicBezTo>
                <a:lnTo>
                  <a:pt x="1594846" y="289191"/>
                </a:lnTo>
                <a:lnTo>
                  <a:pt x="1594846" y="2754939"/>
                </a:lnTo>
                <a:lnTo>
                  <a:pt x="1413277" y="2838239"/>
                </a:lnTo>
                <a:cubicBezTo>
                  <a:pt x="1349730" y="2871617"/>
                  <a:pt x="1286613" y="2910330"/>
                  <a:pt x="1225436" y="2957606"/>
                </a:cubicBezTo>
                <a:lnTo>
                  <a:pt x="1123061" y="3044131"/>
                </a:lnTo>
                <a:lnTo>
                  <a:pt x="1024372" y="2957606"/>
                </a:lnTo>
                <a:cubicBezTo>
                  <a:pt x="779664" y="2768501"/>
                  <a:pt x="503910" y="2716412"/>
                  <a:pt x="293828" y="2594699"/>
                </a:cubicBezTo>
                <a:cubicBezTo>
                  <a:pt x="91820" y="2453447"/>
                  <a:pt x="0" y="2291454"/>
                  <a:pt x="0" y="1967812"/>
                </a:cubicBezTo>
                <a:lnTo>
                  <a:pt x="0" y="1807917"/>
                </a:lnTo>
                <a:lnTo>
                  <a:pt x="0" y="1598212"/>
                </a:lnTo>
                <a:lnTo>
                  <a:pt x="0" y="1445920"/>
                </a:lnTo>
                <a:lnTo>
                  <a:pt x="0" y="1172210"/>
                </a:lnTo>
                <a:lnTo>
                  <a:pt x="0" y="1076320"/>
                </a:lnTo>
                <a:cubicBezTo>
                  <a:pt x="0" y="752678"/>
                  <a:pt x="91821" y="590684"/>
                  <a:pt x="293829" y="449433"/>
                </a:cubicBezTo>
                <a:cubicBezTo>
                  <a:pt x="503912" y="327719"/>
                  <a:pt x="779665" y="275630"/>
                  <a:pt x="1024374" y="86525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C95395D-578F-4882-9B5C-4B27682FF1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65700" y="7622"/>
            <a:ext cx="2372219" cy="2371961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4282900 w 4447989"/>
              <a:gd name="connsiteY0" fmla="*/ 2048959 h 5795027"/>
              <a:gd name="connsiteX1" fmla="*/ 4282900 w 4447989"/>
              <a:gd name="connsiteY1" fmla="*/ 2231503 h 5795027"/>
              <a:gd name="connsiteX2" fmla="*/ 4282900 w 4447989"/>
              <a:gd name="connsiteY2" fmla="*/ 2752557 h 5795027"/>
              <a:gd name="connsiteX3" fmla="*/ 4282900 w 4447989"/>
              <a:gd name="connsiteY3" fmla="*/ 3042471 h 5795027"/>
              <a:gd name="connsiteX4" fmla="*/ 4282900 w 4447989"/>
              <a:gd name="connsiteY4" fmla="*/ 3441681 h 5795027"/>
              <a:gd name="connsiteX5" fmla="*/ 4282900 w 4447989"/>
              <a:gd name="connsiteY5" fmla="*/ 3746068 h 5795027"/>
              <a:gd name="connsiteX6" fmla="*/ 3723546 w 4447989"/>
              <a:gd name="connsiteY6" fmla="*/ 4939455 h 5795027"/>
              <a:gd name="connsiteX7" fmla="*/ 2332829 w 4447989"/>
              <a:gd name="connsiteY7" fmla="*/ 5630311 h 5795027"/>
              <a:gd name="connsiteX8" fmla="*/ 2137940 w 4447989"/>
              <a:gd name="connsiteY8" fmla="*/ 5795027 h 5795027"/>
              <a:gd name="connsiteX9" fmla="*/ 1950069 w 4447989"/>
              <a:gd name="connsiteY9" fmla="*/ 5630311 h 5795027"/>
              <a:gd name="connsiteX10" fmla="*/ 559353 w 4447989"/>
              <a:gd name="connsiteY10" fmla="*/ 4939455 h 5795027"/>
              <a:gd name="connsiteX11" fmla="*/ 0 w 4447989"/>
              <a:gd name="connsiteY11" fmla="*/ 3746068 h 5795027"/>
              <a:gd name="connsiteX12" fmla="*/ 0 w 4447989"/>
              <a:gd name="connsiteY12" fmla="*/ 3441681 h 5795027"/>
              <a:gd name="connsiteX13" fmla="*/ 0 w 4447989"/>
              <a:gd name="connsiteY13" fmla="*/ 3042471 h 5795027"/>
              <a:gd name="connsiteX14" fmla="*/ 0 w 4447989"/>
              <a:gd name="connsiteY14" fmla="*/ 2752557 h 5795027"/>
              <a:gd name="connsiteX15" fmla="*/ 0 w 4447989"/>
              <a:gd name="connsiteY15" fmla="*/ 2231503 h 5795027"/>
              <a:gd name="connsiteX16" fmla="*/ 0 w 4447989"/>
              <a:gd name="connsiteY16" fmla="*/ 2048959 h 5795027"/>
              <a:gd name="connsiteX17" fmla="*/ 559354 w 4447989"/>
              <a:gd name="connsiteY17" fmla="*/ 855573 h 5795027"/>
              <a:gd name="connsiteX18" fmla="*/ 1950071 w 4447989"/>
              <a:gd name="connsiteY18" fmla="*/ 164715 h 5795027"/>
              <a:gd name="connsiteX19" fmla="*/ 2144960 w 4447989"/>
              <a:gd name="connsiteY19" fmla="*/ 0 h 5795027"/>
              <a:gd name="connsiteX20" fmla="*/ 2332832 w 4447989"/>
              <a:gd name="connsiteY20" fmla="*/ 164715 h 5795027"/>
              <a:gd name="connsiteX21" fmla="*/ 3723546 w 4447989"/>
              <a:gd name="connsiteY21" fmla="*/ 855573 h 5795027"/>
              <a:gd name="connsiteX22" fmla="*/ 4447989 w 4447989"/>
              <a:gd name="connsiteY22" fmla="*/ 2214048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48071 w 4282900"/>
              <a:gd name="connsiteY0" fmla="*/ 1519558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48071 w 4292243"/>
              <a:gd name="connsiteY0" fmla="*/ 1519558 h 5795027"/>
              <a:gd name="connsiteX1" fmla="*/ 4282900 w 4292243"/>
              <a:gd name="connsiteY1" fmla="*/ 2231503 h 5795027"/>
              <a:gd name="connsiteX2" fmla="*/ 4282900 w 4292243"/>
              <a:gd name="connsiteY2" fmla="*/ 2752557 h 5795027"/>
              <a:gd name="connsiteX3" fmla="*/ 4282900 w 4292243"/>
              <a:gd name="connsiteY3" fmla="*/ 3042471 h 5795027"/>
              <a:gd name="connsiteX4" fmla="*/ 4282900 w 4292243"/>
              <a:gd name="connsiteY4" fmla="*/ 3441681 h 5795027"/>
              <a:gd name="connsiteX5" fmla="*/ 4282900 w 4292243"/>
              <a:gd name="connsiteY5" fmla="*/ 3746068 h 5795027"/>
              <a:gd name="connsiteX6" fmla="*/ 3723546 w 4292243"/>
              <a:gd name="connsiteY6" fmla="*/ 4939455 h 5795027"/>
              <a:gd name="connsiteX7" fmla="*/ 2332829 w 4292243"/>
              <a:gd name="connsiteY7" fmla="*/ 5630311 h 5795027"/>
              <a:gd name="connsiteX8" fmla="*/ 2137940 w 4292243"/>
              <a:gd name="connsiteY8" fmla="*/ 5795027 h 5795027"/>
              <a:gd name="connsiteX9" fmla="*/ 1950069 w 4292243"/>
              <a:gd name="connsiteY9" fmla="*/ 5630311 h 5795027"/>
              <a:gd name="connsiteX10" fmla="*/ 559353 w 4292243"/>
              <a:gd name="connsiteY10" fmla="*/ 4939455 h 5795027"/>
              <a:gd name="connsiteX11" fmla="*/ 0 w 4292243"/>
              <a:gd name="connsiteY11" fmla="*/ 3746068 h 5795027"/>
              <a:gd name="connsiteX12" fmla="*/ 0 w 4292243"/>
              <a:gd name="connsiteY12" fmla="*/ 3441681 h 5795027"/>
              <a:gd name="connsiteX13" fmla="*/ 0 w 4292243"/>
              <a:gd name="connsiteY13" fmla="*/ 3042471 h 5795027"/>
              <a:gd name="connsiteX14" fmla="*/ 0 w 4292243"/>
              <a:gd name="connsiteY14" fmla="*/ 2752557 h 5795027"/>
              <a:gd name="connsiteX15" fmla="*/ 0 w 4292243"/>
              <a:gd name="connsiteY15" fmla="*/ 2231503 h 5795027"/>
              <a:gd name="connsiteX16" fmla="*/ 0 w 4292243"/>
              <a:gd name="connsiteY16" fmla="*/ 2048959 h 5795027"/>
              <a:gd name="connsiteX17" fmla="*/ 559354 w 4292243"/>
              <a:gd name="connsiteY17" fmla="*/ 855573 h 5795027"/>
              <a:gd name="connsiteX18" fmla="*/ 1950071 w 4292243"/>
              <a:gd name="connsiteY18" fmla="*/ 164715 h 5795027"/>
              <a:gd name="connsiteX19" fmla="*/ 2144960 w 4292243"/>
              <a:gd name="connsiteY19" fmla="*/ 0 h 5795027"/>
              <a:gd name="connsiteX20" fmla="*/ 2332832 w 4292243"/>
              <a:gd name="connsiteY20" fmla="*/ 164715 h 5795027"/>
              <a:gd name="connsiteX21" fmla="*/ 3723546 w 4292243"/>
              <a:gd name="connsiteY21" fmla="*/ 855573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2144960 w 4282900"/>
              <a:gd name="connsiteY18" fmla="*/ 0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64279 w 4282900"/>
              <a:gd name="connsiteY17" fmla="*/ 1516418 h 5795027"/>
              <a:gd name="connsiteX18" fmla="*/ 559354 w 4282900"/>
              <a:gd name="connsiteY18" fmla="*/ 855573 h 5795027"/>
              <a:gd name="connsiteX19" fmla="*/ 2144960 w 4282900"/>
              <a:gd name="connsiteY19" fmla="*/ 0 h 5795027"/>
              <a:gd name="connsiteX0" fmla="*/ 4213242 w 4282900"/>
              <a:gd name="connsiteY0" fmla="*/ 657020 h 4939454"/>
              <a:gd name="connsiteX1" fmla="*/ 4282900 w 4282900"/>
              <a:gd name="connsiteY1" fmla="*/ 1375930 h 4939454"/>
              <a:gd name="connsiteX2" fmla="*/ 4282900 w 4282900"/>
              <a:gd name="connsiteY2" fmla="*/ 1896984 h 4939454"/>
              <a:gd name="connsiteX3" fmla="*/ 4282900 w 4282900"/>
              <a:gd name="connsiteY3" fmla="*/ 2186898 h 4939454"/>
              <a:gd name="connsiteX4" fmla="*/ 4282900 w 4282900"/>
              <a:gd name="connsiteY4" fmla="*/ 2586108 h 4939454"/>
              <a:gd name="connsiteX5" fmla="*/ 4282900 w 4282900"/>
              <a:gd name="connsiteY5" fmla="*/ 2890495 h 4939454"/>
              <a:gd name="connsiteX6" fmla="*/ 3723546 w 4282900"/>
              <a:gd name="connsiteY6" fmla="*/ 4083882 h 4939454"/>
              <a:gd name="connsiteX7" fmla="*/ 2332829 w 4282900"/>
              <a:gd name="connsiteY7" fmla="*/ 4774738 h 4939454"/>
              <a:gd name="connsiteX8" fmla="*/ 2137940 w 4282900"/>
              <a:gd name="connsiteY8" fmla="*/ 4939454 h 4939454"/>
              <a:gd name="connsiteX9" fmla="*/ 1950069 w 4282900"/>
              <a:gd name="connsiteY9" fmla="*/ 4774738 h 4939454"/>
              <a:gd name="connsiteX10" fmla="*/ 559353 w 4282900"/>
              <a:gd name="connsiteY10" fmla="*/ 4083882 h 4939454"/>
              <a:gd name="connsiteX11" fmla="*/ 0 w 4282900"/>
              <a:gd name="connsiteY11" fmla="*/ 2890495 h 4939454"/>
              <a:gd name="connsiteX12" fmla="*/ 0 w 4282900"/>
              <a:gd name="connsiteY12" fmla="*/ 2586108 h 4939454"/>
              <a:gd name="connsiteX13" fmla="*/ 0 w 4282900"/>
              <a:gd name="connsiteY13" fmla="*/ 2186898 h 4939454"/>
              <a:gd name="connsiteX14" fmla="*/ 0 w 4282900"/>
              <a:gd name="connsiteY14" fmla="*/ 1896984 h 4939454"/>
              <a:gd name="connsiteX15" fmla="*/ 0 w 4282900"/>
              <a:gd name="connsiteY15" fmla="*/ 1375930 h 4939454"/>
              <a:gd name="connsiteX16" fmla="*/ 0 w 4282900"/>
              <a:gd name="connsiteY16" fmla="*/ 1193386 h 4939454"/>
              <a:gd name="connsiteX17" fmla="*/ 64279 w 4282900"/>
              <a:gd name="connsiteY17" fmla="*/ 660845 h 4939454"/>
              <a:gd name="connsiteX18" fmla="*/ 559354 w 4282900"/>
              <a:gd name="connsiteY18" fmla="*/ 0 h 4939454"/>
              <a:gd name="connsiteX0" fmla="*/ 4213242 w 4282900"/>
              <a:gd name="connsiteY0" fmla="*/ 0 h 4282434"/>
              <a:gd name="connsiteX1" fmla="*/ 4282900 w 4282900"/>
              <a:gd name="connsiteY1" fmla="*/ 718910 h 4282434"/>
              <a:gd name="connsiteX2" fmla="*/ 4282900 w 4282900"/>
              <a:gd name="connsiteY2" fmla="*/ 1239964 h 4282434"/>
              <a:gd name="connsiteX3" fmla="*/ 4282900 w 4282900"/>
              <a:gd name="connsiteY3" fmla="*/ 1529878 h 4282434"/>
              <a:gd name="connsiteX4" fmla="*/ 4282900 w 4282900"/>
              <a:gd name="connsiteY4" fmla="*/ 1929088 h 4282434"/>
              <a:gd name="connsiteX5" fmla="*/ 4282900 w 4282900"/>
              <a:gd name="connsiteY5" fmla="*/ 2233475 h 4282434"/>
              <a:gd name="connsiteX6" fmla="*/ 3723546 w 4282900"/>
              <a:gd name="connsiteY6" fmla="*/ 3426862 h 4282434"/>
              <a:gd name="connsiteX7" fmla="*/ 2332829 w 4282900"/>
              <a:gd name="connsiteY7" fmla="*/ 4117718 h 4282434"/>
              <a:gd name="connsiteX8" fmla="*/ 2137940 w 4282900"/>
              <a:gd name="connsiteY8" fmla="*/ 4282434 h 4282434"/>
              <a:gd name="connsiteX9" fmla="*/ 1950069 w 4282900"/>
              <a:gd name="connsiteY9" fmla="*/ 4117718 h 4282434"/>
              <a:gd name="connsiteX10" fmla="*/ 559353 w 4282900"/>
              <a:gd name="connsiteY10" fmla="*/ 3426862 h 4282434"/>
              <a:gd name="connsiteX11" fmla="*/ 0 w 4282900"/>
              <a:gd name="connsiteY11" fmla="*/ 2233475 h 4282434"/>
              <a:gd name="connsiteX12" fmla="*/ 0 w 4282900"/>
              <a:gd name="connsiteY12" fmla="*/ 1929088 h 4282434"/>
              <a:gd name="connsiteX13" fmla="*/ 0 w 4282900"/>
              <a:gd name="connsiteY13" fmla="*/ 1529878 h 4282434"/>
              <a:gd name="connsiteX14" fmla="*/ 0 w 4282900"/>
              <a:gd name="connsiteY14" fmla="*/ 1239964 h 4282434"/>
              <a:gd name="connsiteX15" fmla="*/ 0 w 4282900"/>
              <a:gd name="connsiteY15" fmla="*/ 718910 h 4282434"/>
              <a:gd name="connsiteX16" fmla="*/ 0 w 4282900"/>
              <a:gd name="connsiteY16" fmla="*/ 536366 h 4282434"/>
              <a:gd name="connsiteX17" fmla="*/ 64279 w 4282900"/>
              <a:gd name="connsiteY17" fmla="*/ 3825 h 4282434"/>
              <a:gd name="connsiteX0" fmla="*/ 4213242 w 4282900"/>
              <a:gd name="connsiteY0" fmla="*/ 0 h 4282434"/>
              <a:gd name="connsiteX1" fmla="*/ 4282900 w 4282900"/>
              <a:gd name="connsiteY1" fmla="*/ 718910 h 4282434"/>
              <a:gd name="connsiteX2" fmla="*/ 4282900 w 4282900"/>
              <a:gd name="connsiteY2" fmla="*/ 1239964 h 4282434"/>
              <a:gd name="connsiteX3" fmla="*/ 4282900 w 4282900"/>
              <a:gd name="connsiteY3" fmla="*/ 1529878 h 4282434"/>
              <a:gd name="connsiteX4" fmla="*/ 4282900 w 4282900"/>
              <a:gd name="connsiteY4" fmla="*/ 1929088 h 4282434"/>
              <a:gd name="connsiteX5" fmla="*/ 4282900 w 4282900"/>
              <a:gd name="connsiteY5" fmla="*/ 2233475 h 4282434"/>
              <a:gd name="connsiteX6" fmla="*/ 3723546 w 4282900"/>
              <a:gd name="connsiteY6" fmla="*/ 3426862 h 4282434"/>
              <a:gd name="connsiteX7" fmla="*/ 2332829 w 4282900"/>
              <a:gd name="connsiteY7" fmla="*/ 4117718 h 4282434"/>
              <a:gd name="connsiteX8" fmla="*/ 2137940 w 4282900"/>
              <a:gd name="connsiteY8" fmla="*/ 4282434 h 4282434"/>
              <a:gd name="connsiteX9" fmla="*/ 1950069 w 4282900"/>
              <a:gd name="connsiteY9" fmla="*/ 4117718 h 4282434"/>
              <a:gd name="connsiteX10" fmla="*/ 559353 w 4282900"/>
              <a:gd name="connsiteY10" fmla="*/ 3426862 h 4282434"/>
              <a:gd name="connsiteX11" fmla="*/ 0 w 4282900"/>
              <a:gd name="connsiteY11" fmla="*/ 2233475 h 4282434"/>
              <a:gd name="connsiteX12" fmla="*/ 0 w 4282900"/>
              <a:gd name="connsiteY12" fmla="*/ 1929088 h 4282434"/>
              <a:gd name="connsiteX13" fmla="*/ 0 w 4282900"/>
              <a:gd name="connsiteY13" fmla="*/ 1529878 h 4282434"/>
              <a:gd name="connsiteX14" fmla="*/ 0 w 4282900"/>
              <a:gd name="connsiteY14" fmla="*/ 1239964 h 4282434"/>
              <a:gd name="connsiteX15" fmla="*/ 0 w 4282900"/>
              <a:gd name="connsiteY15" fmla="*/ 718910 h 4282434"/>
              <a:gd name="connsiteX16" fmla="*/ 0 w 4282900"/>
              <a:gd name="connsiteY16" fmla="*/ 536366 h 4282434"/>
              <a:gd name="connsiteX17" fmla="*/ 64279 w 4282900"/>
              <a:gd name="connsiteY17" fmla="*/ 3825 h 428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282900" h="4282434">
                <a:moveTo>
                  <a:pt x="4213242" y="0"/>
                </a:moveTo>
                <a:cubicBezTo>
                  <a:pt x="4294511" y="306972"/>
                  <a:pt x="4271290" y="481595"/>
                  <a:pt x="4282900" y="718910"/>
                </a:cubicBezTo>
                <a:lnTo>
                  <a:pt x="4282900" y="1239964"/>
                </a:lnTo>
                <a:lnTo>
                  <a:pt x="4282900" y="1529878"/>
                </a:lnTo>
                <a:lnTo>
                  <a:pt x="4282900" y="1929088"/>
                </a:lnTo>
                <a:lnTo>
                  <a:pt x="4282900" y="2233475"/>
                </a:lnTo>
                <a:cubicBezTo>
                  <a:pt x="4282900" y="2849584"/>
                  <a:pt x="4108103" y="3157966"/>
                  <a:pt x="3723546" y="3426862"/>
                </a:cubicBezTo>
                <a:cubicBezTo>
                  <a:pt x="3323617" y="3658565"/>
                  <a:pt x="2798672" y="3757725"/>
                  <a:pt x="2332829" y="4117718"/>
                </a:cubicBezTo>
                <a:lnTo>
                  <a:pt x="2137940" y="4282434"/>
                </a:lnTo>
                <a:lnTo>
                  <a:pt x="1950069" y="4117718"/>
                </a:lnTo>
                <a:cubicBezTo>
                  <a:pt x="1484225" y="3757725"/>
                  <a:pt x="959280" y="3658565"/>
                  <a:pt x="559353" y="3426862"/>
                </a:cubicBezTo>
                <a:cubicBezTo>
                  <a:pt x="174796" y="3157966"/>
                  <a:pt x="0" y="2849584"/>
                  <a:pt x="0" y="2233475"/>
                </a:cubicBezTo>
                <a:lnTo>
                  <a:pt x="0" y="1929088"/>
                </a:lnTo>
                <a:lnTo>
                  <a:pt x="0" y="1529878"/>
                </a:lnTo>
                <a:lnTo>
                  <a:pt x="0" y="1239964"/>
                </a:lnTo>
                <a:lnTo>
                  <a:pt x="0" y="718910"/>
                </a:lnTo>
                <a:lnTo>
                  <a:pt x="0" y="536366"/>
                </a:lnTo>
                <a:cubicBezTo>
                  <a:pt x="10713" y="417185"/>
                  <a:pt x="19813" y="133066"/>
                  <a:pt x="64279" y="3825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F0C88DB-0324-4DA7-A5E8-8A9C7D7C5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36649" y="1823190"/>
            <a:ext cx="1648512" cy="3209758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2976290 w 4282900"/>
              <a:gd name="connsiteY2" fmla="*/ 524033 h 5795027"/>
              <a:gd name="connsiteX3" fmla="*/ 3723546 w 4282900"/>
              <a:gd name="connsiteY3" fmla="*/ 855573 h 5795027"/>
              <a:gd name="connsiteX4" fmla="*/ 4282900 w 4282900"/>
              <a:gd name="connsiteY4" fmla="*/ 2048959 h 5795027"/>
              <a:gd name="connsiteX5" fmla="*/ 4282900 w 4282900"/>
              <a:gd name="connsiteY5" fmla="*/ 2231503 h 5795027"/>
              <a:gd name="connsiteX6" fmla="*/ 4282900 w 4282900"/>
              <a:gd name="connsiteY6" fmla="*/ 2752557 h 5795027"/>
              <a:gd name="connsiteX7" fmla="*/ 4282900 w 4282900"/>
              <a:gd name="connsiteY7" fmla="*/ 3042471 h 5795027"/>
              <a:gd name="connsiteX8" fmla="*/ 4282900 w 4282900"/>
              <a:gd name="connsiteY8" fmla="*/ 3441681 h 5795027"/>
              <a:gd name="connsiteX9" fmla="*/ 4282900 w 4282900"/>
              <a:gd name="connsiteY9" fmla="*/ 3746068 h 5795027"/>
              <a:gd name="connsiteX10" fmla="*/ 3723546 w 4282900"/>
              <a:gd name="connsiteY10" fmla="*/ 4939455 h 5795027"/>
              <a:gd name="connsiteX11" fmla="*/ 2332829 w 4282900"/>
              <a:gd name="connsiteY11" fmla="*/ 5630311 h 5795027"/>
              <a:gd name="connsiteX12" fmla="*/ 2137940 w 4282900"/>
              <a:gd name="connsiteY12" fmla="*/ 5795027 h 5795027"/>
              <a:gd name="connsiteX13" fmla="*/ 1950069 w 4282900"/>
              <a:gd name="connsiteY13" fmla="*/ 5630311 h 5795027"/>
              <a:gd name="connsiteX14" fmla="*/ 559353 w 4282900"/>
              <a:gd name="connsiteY14" fmla="*/ 4939455 h 5795027"/>
              <a:gd name="connsiteX15" fmla="*/ 0 w 4282900"/>
              <a:gd name="connsiteY15" fmla="*/ 3746068 h 5795027"/>
              <a:gd name="connsiteX16" fmla="*/ 0 w 4282900"/>
              <a:gd name="connsiteY16" fmla="*/ 3441681 h 5795027"/>
              <a:gd name="connsiteX17" fmla="*/ 0 w 4282900"/>
              <a:gd name="connsiteY17" fmla="*/ 3042471 h 5795027"/>
              <a:gd name="connsiteX18" fmla="*/ 0 w 4282900"/>
              <a:gd name="connsiteY18" fmla="*/ 2752557 h 5795027"/>
              <a:gd name="connsiteX19" fmla="*/ 0 w 4282900"/>
              <a:gd name="connsiteY19" fmla="*/ 2231503 h 5795027"/>
              <a:gd name="connsiteX20" fmla="*/ 0 w 4282900"/>
              <a:gd name="connsiteY20" fmla="*/ 2048959 h 5795027"/>
              <a:gd name="connsiteX21" fmla="*/ 559354 w 4282900"/>
              <a:gd name="connsiteY21" fmla="*/ 855573 h 5795027"/>
              <a:gd name="connsiteX22" fmla="*/ 1950071 w 4282900"/>
              <a:gd name="connsiteY22" fmla="*/ 164715 h 5795027"/>
              <a:gd name="connsiteX23" fmla="*/ 2144960 w 4282900"/>
              <a:gd name="connsiteY23" fmla="*/ 0 h 5795027"/>
              <a:gd name="connsiteX0" fmla="*/ 3723546 w 4282900"/>
              <a:gd name="connsiteY0" fmla="*/ 855573 h 5795027"/>
              <a:gd name="connsiteX1" fmla="*/ 4282900 w 4282900"/>
              <a:gd name="connsiteY1" fmla="*/ 2048959 h 5795027"/>
              <a:gd name="connsiteX2" fmla="*/ 4282900 w 4282900"/>
              <a:gd name="connsiteY2" fmla="*/ 2231503 h 5795027"/>
              <a:gd name="connsiteX3" fmla="*/ 4282900 w 4282900"/>
              <a:gd name="connsiteY3" fmla="*/ 2752557 h 5795027"/>
              <a:gd name="connsiteX4" fmla="*/ 4282900 w 4282900"/>
              <a:gd name="connsiteY4" fmla="*/ 3042471 h 5795027"/>
              <a:gd name="connsiteX5" fmla="*/ 4282900 w 4282900"/>
              <a:gd name="connsiteY5" fmla="*/ 3441681 h 5795027"/>
              <a:gd name="connsiteX6" fmla="*/ 4282900 w 4282900"/>
              <a:gd name="connsiteY6" fmla="*/ 3746068 h 5795027"/>
              <a:gd name="connsiteX7" fmla="*/ 3723546 w 4282900"/>
              <a:gd name="connsiteY7" fmla="*/ 4939455 h 5795027"/>
              <a:gd name="connsiteX8" fmla="*/ 2332829 w 4282900"/>
              <a:gd name="connsiteY8" fmla="*/ 5630311 h 5795027"/>
              <a:gd name="connsiteX9" fmla="*/ 2137940 w 4282900"/>
              <a:gd name="connsiteY9" fmla="*/ 5795027 h 5795027"/>
              <a:gd name="connsiteX10" fmla="*/ 1950069 w 4282900"/>
              <a:gd name="connsiteY10" fmla="*/ 5630311 h 5795027"/>
              <a:gd name="connsiteX11" fmla="*/ 559353 w 4282900"/>
              <a:gd name="connsiteY11" fmla="*/ 4939455 h 5795027"/>
              <a:gd name="connsiteX12" fmla="*/ 0 w 4282900"/>
              <a:gd name="connsiteY12" fmla="*/ 3746068 h 5795027"/>
              <a:gd name="connsiteX13" fmla="*/ 0 w 4282900"/>
              <a:gd name="connsiteY13" fmla="*/ 3441681 h 5795027"/>
              <a:gd name="connsiteX14" fmla="*/ 0 w 4282900"/>
              <a:gd name="connsiteY14" fmla="*/ 3042471 h 5795027"/>
              <a:gd name="connsiteX15" fmla="*/ 0 w 4282900"/>
              <a:gd name="connsiteY15" fmla="*/ 2752557 h 5795027"/>
              <a:gd name="connsiteX16" fmla="*/ 0 w 4282900"/>
              <a:gd name="connsiteY16" fmla="*/ 2231503 h 5795027"/>
              <a:gd name="connsiteX17" fmla="*/ 0 w 4282900"/>
              <a:gd name="connsiteY17" fmla="*/ 2048959 h 5795027"/>
              <a:gd name="connsiteX18" fmla="*/ 559354 w 4282900"/>
              <a:gd name="connsiteY18" fmla="*/ 855573 h 5795027"/>
              <a:gd name="connsiteX19" fmla="*/ 1950071 w 4282900"/>
              <a:gd name="connsiteY19" fmla="*/ 164715 h 5795027"/>
              <a:gd name="connsiteX20" fmla="*/ 2144960 w 4282900"/>
              <a:gd name="connsiteY20" fmla="*/ 0 h 5795027"/>
              <a:gd name="connsiteX21" fmla="*/ 2332832 w 4282900"/>
              <a:gd name="connsiteY21" fmla="*/ 164715 h 5795027"/>
              <a:gd name="connsiteX22" fmla="*/ 2976290 w 4282900"/>
              <a:gd name="connsiteY22" fmla="*/ 524033 h 5795027"/>
              <a:gd name="connsiteX23" fmla="*/ 3888635 w 4282900"/>
              <a:gd name="connsiteY23" fmla="*/ 1020662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2976290 w 4282900"/>
              <a:gd name="connsiteY21" fmla="*/ 524033 h 5795027"/>
              <a:gd name="connsiteX22" fmla="*/ 3888635 w 4282900"/>
              <a:gd name="connsiteY22" fmla="*/ 1020662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2976290 w 4282900"/>
              <a:gd name="connsiteY21" fmla="*/ 524033 h 5795027"/>
              <a:gd name="connsiteX0" fmla="*/ 4282900 w 4282900"/>
              <a:gd name="connsiteY0" fmla="*/ 2231503 h 5795027"/>
              <a:gd name="connsiteX1" fmla="*/ 4282900 w 4282900"/>
              <a:gd name="connsiteY1" fmla="*/ 2752557 h 5795027"/>
              <a:gd name="connsiteX2" fmla="*/ 4282900 w 4282900"/>
              <a:gd name="connsiteY2" fmla="*/ 3042471 h 5795027"/>
              <a:gd name="connsiteX3" fmla="*/ 4282900 w 4282900"/>
              <a:gd name="connsiteY3" fmla="*/ 3441681 h 5795027"/>
              <a:gd name="connsiteX4" fmla="*/ 4282900 w 4282900"/>
              <a:gd name="connsiteY4" fmla="*/ 3746068 h 5795027"/>
              <a:gd name="connsiteX5" fmla="*/ 3723546 w 4282900"/>
              <a:gd name="connsiteY5" fmla="*/ 4939455 h 5795027"/>
              <a:gd name="connsiteX6" fmla="*/ 2332829 w 4282900"/>
              <a:gd name="connsiteY6" fmla="*/ 5630311 h 5795027"/>
              <a:gd name="connsiteX7" fmla="*/ 2137940 w 4282900"/>
              <a:gd name="connsiteY7" fmla="*/ 5795027 h 5795027"/>
              <a:gd name="connsiteX8" fmla="*/ 1950069 w 4282900"/>
              <a:gd name="connsiteY8" fmla="*/ 5630311 h 5795027"/>
              <a:gd name="connsiteX9" fmla="*/ 559353 w 4282900"/>
              <a:gd name="connsiteY9" fmla="*/ 4939455 h 5795027"/>
              <a:gd name="connsiteX10" fmla="*/ 0 w 4282900"/>
              <a:gd name="connsiteY10" fmla="*/ 3746068 h 5795027"/>
              <a:gd name="connsiteX11" fmla="*/ 0 w 4282900"/>
              <a:gd name="connsiteY11" fmla="*/ 3441681 h 5795027"/>
              <a:gd name="connsiteX12" fmla="*/ 0 w 4282900"/>
              <a:gd name="connsiteY12" fmla="*/ 3042471 h 5795027"/>
              <a:gd name="connsiteX13" fmla="*/ 0 w 4282900"/>
              <a:gd name="connsiteY13" fmla="*/ 2752557 h 5795027"/>
              <a:gd name="connsiteX14" fmla="*/ 0 w 4282900"/>
              <a:gd name="connsiteY14" fmla="*/ 2231503 h 5795027"/>
              <a:gd name="connsiteX15" fmla="*/ 0 w 4282900"/>
              <a:gd name="connsiteY15" fmla="*/ 2048959 h 5795027"/>
              <a:gd name="connsiteX16" fmla="*/ 559354 w 4282900"/>
              <a:gd name="connsiteY16" fmla="*/ 855573 h 5795027"/>
              <a:gd name="connsiteX17" fmla="*/ 1950071 w 4282900"/>
              <a:gd name="connsiteY17" fmla="*/ 164715 h 5795027"/>
              <a:gd name="connsiteX18" fmla="*/ 2144960 w 4282900"/>
              <a:gd name="connsiteY18" fmla="*/ 0 h 5795027"/>
              <a:gd name="connsiteX19" fmla="*/ 2332832 w 4282900"/>
              <a:gd name="connsiteY19" fmla="*/ 164715 h 5795027"/>
              <a:gd name="connsiteX20" fmla="*/ 2976290 w 4282900"/>
              <a:gd name="connsiteY20" fmla="*/ 524033 h 5795027"/>
              <a:gd name="connsiteX0" fmla="*/ 4282900 w 4282900"/>
              <a:gd name="connsiteY0" fmla="*/ 2752557 h 5795027"/>
              <a:gd name="connsiteX1" fmla="*/ 4282900 w 4282900"/>
              <a:gd name="connsiteY1" fmla="*/ 3042471 h 5795027"/>
              <a:gd name="connsiteX2" fmla="*/ 4282900 w 4282900"/>
              <a:gd name="connsiteY2" fmla="*/ 3441681 h 5795027"/>
              <a:gd name="connsiteX3" fmla="*/ 4282900 w 4282900"/>
              <a:gd name="connsiteY3" fmla="*/ 3746068 h 5795027"/>
              <a:gd name="connsiteX4" fmla="*/ 3723546 w 4282900"/>
              <a:gd name="connsiteY4" fmla="*/ 4939455 h 5795027"/>
              <a:gd name="connsiteX5" fmla="*/ 2332829 w 4282900"/>
              <a:gd name="connsiteY5" fmla="*/ 5630311 h 5795027"/>
              <a:gd name="connsiteX6" fmla="*/ 2137940 w 4282900"/>
              <a:gd name="connsiteY6" fmla="*/ 5795027 h 5795027"/>
              <a:gd name="connsiteX7" fmla="*/ 1950069 w 4282900"/>
              <a:gd name="connsiteY7" fmla="*/ 5630311 h 5795027"/>
              <a:gd name="connsiteX8" fmla="*/ 559353 w 4282900"/>
              <a:gd name="connsiteY8" fmla="*/ 4939455 h 5795027"/>
              <a:gd name="connsiteX9" fmla="*/ 0 w 4282900"/>
              <a:gd name="connsiteY9" fmla="*/ 3746068 h 5795027"/>
              <a:gd name="connsiteX10" fmla="*/ 0 w 4282900"/>
              <a:gd name="connsiteY10" fmla="*/ 3441681 h 5795027"/>
              <a:gd name="connsiteX11" fmla="*/ 0 w 4282900"/>
              <a:gd name="connsiteY11" fmla="*/ 3042471 h 5795027"/>
              <a:gd name="connsiteX12" fmla="*/ 0 w 4282900"/>
              <a:gd name="connsiteY12" fmla="*/ 2752557 h 5795027"/>
              <a:gd name="connsiteX13" fmla="*/ 0 w 4282900"/>
              <a:gd name="connsiteY13" fmla="*/ 2231503 h 5795027"/>
              <a:gd name="connsiteX14" fmla="*/ 0 w 4282900"/>
              <a:gd name="connsiteY14" fmla="*/ 2048959 h 5795027"/>
              <a:gd name="connsiteX15" fmla="*/ 559354 w 4282900"/>
              <a:gd name="connsiteY15" fmla="*/ 855573 h 5795027"/>
              <a:gd name="connsiteX16" fmla="*/ 1950071 w 4282900"/>
              <a:gd name="connsiteY16" fmla="*/ 164715 h 5795027"/>
              <a:gd name="connsiteX17" fmla="*/ 2144960 w 4282900"/>
              <a:gd name="connsiteY17" fmla="*/ 0 h 5795027"/>
              <a:gd name="connsiteX18" fmla="*/ 2332832 w 4282900"/>
              <a:gd name="connsiteY18" fmla="*/ 164715 h 5795027"/>
              <a:gd name="connsiteX19" fmla="*/ 2976290 w 4282900"/>
              <a:gd name="connsiteY19" fmla="*/ 524033 h 5795027"/>
              <a:gd name="connsiteX0" fmla="*/ 4282900 w 4282900"/>
              <a:gd name="connsiteY0" fmla="*/ 3042471 h 5795027"/>
              <a:gd name="connsiteX1" fmla="*/ 4282900 w 4282900"/>
              <a:gd name="connsiteY1" fmla="*/ 3441681 h 5795027"/>
              <a:gd name="connsiteX2" fmla="*/ 4282900 w 4282900"/>
              <a:gd name="connsiteY2" fmla="*/ 3746068 h 5795027"/>
              <a:gd name="connsiteX3" fmla="*/ 3723546 w 4282900"/>
              <a:gd name="connsiteY3" fmla="*/ 4939455 h 5795027"/>
              <a:gd name="connsiteX4" fmla="*/ 2332829 w 4282900"/>
              <a:gd name="connsiteY4" fmla="*/ 5630311 h 5795027"/>
              <a:gd name="connsiteX5" fmla="*/ 2137940 w 4282900"/>
              <a:gd name="connsiteY5" fmla="*/ 5795027 h 5795027"/>
              <a:gd name="connsiteX6" fmla="*/ 1950069 w 4282900"/>
              <a:gd name="connsiteY6" fmla="*/ 5630311 h 5795027"/>
              <a:gd name="connsiteX7" fmla="*/ 559353 w 4282900"/>
              <a:gd name="connsiteY7" fmla="*/ 4939455 h 5795027"/>
              <a:gd name="connsiteX8" fmla="*/ 0 w 4282900"/>
              <a:gd name="connsiteY8" fmla="*/ 3746068 h 5795027"/>
              <a:gd name="connsiteX9" fmla="*/ 0 w 4282900"/>
              <a:gd name="connsiteY9" fmla="*/ 3441681 h 5795027"/>
              <a:gd name="connsiteX10" fmla="*/ 0 w 4282900"/>
              <a:gd name="connsiteY10" fmla="*/ 3042471 h 5795027"/>
              <a:gd name="connsiteX11" fmla="*/ 0 w 4282900"/>
              <a:gd name="connsiteY11" fmla="*/ 2752557 h 5795027"/>
              <a:gd name="connsiteX12" fmla="*/ 0 w 4282900"/>
              <a:gd name="connsiteY12" fmla="*/ 2231503 h 5795027"/>
              <a:gd name="connsiteX13" fmla="*/ 0 w 4282900"/>
              <a:gd name="connsiteY13" fmla="*/ 2048959 h 5795027"/>
              <a:gd name="connsiteX14" fmla="*/ 559354 w 4282900"/>
              <a:gd name="connsiteY14" fmla="*/ 855573 h 5795027"/>
              <a:gd name="connsiteX15" fmla="*/ 1950071 w 4282900"/>
              <a:gd name="connsiteY15" fmla="*/ 164715 h 5795027"/>
              <a:gd name="connsiteX16" fmla="*/ 2144960 w 4282900"/>
              <a:gd name="connsiteY16" fmla="*/ 0 h 5795027"/>
              <a:gd name="connsiteX17" fmla="*/ 2332832 w 4282900"/>
              <a:gd name="connsiteY17" fmla="*/ 164715 h 5795027"/>
              <a:gd name="connsiteX18" fmla="*/ 2976290 w 4282900"/>
              <a:gd name="connsiteY18" fmla="*/ 524033 h 5795027"/>
              <a:gd name="connsiteX0" fmla="*/ 4282900 w 4282900"/>
              <a:gd name="connsiteY0" fmla="*/ 3441681 h 5795027"/>
              <a:gd name="connsiteX1" fmla="*/ 4282900 w 4282900"/>
              <a:gd name="connsiteY1" fmla="*/ 3746068 h 5795027"/>
              <a:gd name="connsiteX2" fmla="*/ 3723546 w 4282900"/>
              <a:gd name="connsiteY2" fmla="*/ 4939455 h 5795027"/>
              <a:gd name="connsiteX3" fmla="*/ 2332829 w 4282900"/>
              <a:gd name="connsiteY3" fmla="*/ 5630311 h 5795027"/>
              <a:gd name="connsiteX4" fmla="*/ 2137940 w 4282900"/>
              <a:gd name="connsiteY4" fmla="*/ 5795027 h 5795027"/>
              <a:gd name="connsiteX5" fmla="*/ 1950069 w 4282900"/>
              <a:gd name="connsiteY5" fmla="*/ 5630311 h 5795027"/>
              <a:gd name="connsiteX6" fmla="*/ 559353 w 4282900"/>
              <a:gd name="connsiteY6" fmla="*/ 4939455 h 5795027"/>
              <a:gd name="connsiteX7" fmla="*/ 0 w 4282900"/>
              <a:gd name="connsiteY7" fmla="*/ 3746068 h 5795027"/>
              <a:gd name="connsiteX8" fmla="*/ 0 w 4282900"/>
              <a:gd name="connsiteY8" fmla="*/ 3441681 h 5795027"/>
              <a:gd name="connsiteX9" fmla="*/ 0 w 4282900"/>
              <a:gd name="connsiteY9" fmla="*/ 3042471 h 5795027"/>
              <a:gd name="connsiteX10" fmla="*/ 0 w 4282900"/>
              <a:gd name="connsiteY10" fmla="*/ 2752557 h 5795027"/>
              <a:gd name="connsiteX11" fmla="*/ 0 w 4282900"/>
              <a:gd name="connsiteY11" fmla="*/ 2231503 h 5795027"/>
              <a:gd name="connsiteX12" fmla="*/ 0 w 4282900"/>
              <a:gd name="connsiteY12" fmla="*/ 2048959 h 5795027"/>
              <a:gd name="connsiteX13" fmla="*/ 559354 w 4282900"/>
              <a:gd name="connsiteY13" fmla="*/ 855573 h 5795027"/>
              <a:gd name="connsiteX14" fmla="*/ 1950071 w 4282900"/>
              <a:gd name="connsiteY14" fmla="*/ 164715 h 5795027"/>
              <a:gd name="connsiteX15" fmla="*/ 2144960 w 4282900"/>
              <a:gd name="connsiteY15" fmla="*/ 0 h 5795027"/>
              <a:gd name="connsiteX16" fmla="*/ 2332832 w 4282900"/>
              <a:gd name="connsiteY16" fmla="*/ 164715 h 5795027"/>
              <a:gd name="connsiteX17" fmla="*/ 2976290 w 4282900"/>
              <a:gd name="connsiteY17" fmla="*/ 524033 h 5795027"/>
              <a:gd name="connsiteX0" fmla="*/ 4282900 w 4282900"/>
              <a:gd name="connsiteY0" fmla="*/ 3441681 h 5795027"/>
              <a:gd name="connsiteX1" fmla="*/ 3723546 w 4282900"/>
              <a:gd name="connsiteY1" fmla="*/ 4939455 h 5795027"/>
              <a:gd name="connsiteX2" fmla="*/ 2332829 w 4282900"/>
              <a:gd name="connsiteY2" fmla="*/ 5630311 h 5795027"/>
              <a:gd name="connsiteX3" fmla="*/ 2137940 w 4282900"/>
              <a:gd name="connsiteY3" fmla="*/ 5795027 h 5795027"/>
              <a:gd name="connsiteX4" fmla="*/ 1950069 w 4282900"/>
              <a:gd name="connsiteY4" fmla="*/ 5630311 h 5795027"/>
              <a:gd name="connsiteX5" fmla="*/ 559353 w 4282900"/>
              <a:gd name="connsiteY5" fmla="*/ 4939455 h 5795027"/>
              <a:gd name="connsiteX6" fmla="*/ 0 w 4282900"/>
              <a:gd name="connsiteY6" fmla="*/ 3746068 h 5795027"/>
              <a:gd name="connsiteX7" fmla="*/ 0 w 4282900"/>
              <a:gd name="connsiteY7" fmla="*/ 3441681 h 5795027"/>
              <a:gd name="connsiteX8" fmla="*/ 0 w 4282900"/>
              <a:gd name="connsiteY8" fmla="*/ 3042471 h 5795027"/>
              <a:gd name="connsiteX9" fmla="*/ 0 w 4282900"/>
              <a:gd name="connsiteY9" fmla="*/ 2752557 h 5795027"/>
              <a:gd name="connsiteX10" fmla="*/ 0 w 4282900"/>
              <a:gd name="connsiteY10" fmla="*/ 2231503 h 5795027"/>
              <a:gd name="connsiteX11" fmla="*/ 0 w 4282900"/>
              <a:gd name="connsiteY11" fmla="*/ 2048959 h 5795027"/>
              <a:gd name="connsiteX12" fmla="*/ 559354 w 4282900"/>
              <a:gd name="connsiteY12" fmla="*/ 855573 h 5795027"/>
              <a:gd name="connsiteX13" fmla="*/ 1950071 w 4282900"/>
              <a:gd name="connsiteY13" fmla="*/ 164715 h 5795027"/>
              <a:gd name="connsiteX14" fmla="*/ 2144960 w 4282900"/>
              <a:gd name="connsiteY14" fmla="*/ 0 h 5795027"/>
              <a:gd name="connsiteX15" fmla="*/ 2332832 w 4282900"/>
              <a:gd name="connsiteY15" fmla="*/ 164715 h 5795027"/>
              <a:gd name="connsiteX16" fmla="*/ 2976290 w 4282900"/>
              <a:gd name="connsiteY16" fmla="*/ 524033 h 5795027"/>
              <a:gd name="connsiteX0" fmla="*/ 3723546 w 3723546"/>
              <a:gd name="connsiteY0" fmla="*/ 4939455 h 5795027"/>
              <a:gd name="connsiteX1" fmla="*/ 2332829 w 3723546"/>
              <a:gd name="connsiteY1" fmla="*/ 5630311 h 5795027"/>
              <a:gd name="connsiteX2" fmla="*/ 2137940 w 3723546"/>
              <a:gd name="connsiteY2" fmla="*/ 5795027 h 5795027"/>
              <a:gd name="connsiteX3" fmla="*/ 1950069 w 3723546"/>
              <a:gd name="connsiteY3" fmla="*/ 5630311 h 5795027"/>
              <a:gd name="connsiteX4" fmla="*/ 559353 w 3723546"/>
              <a:gd name="connsiteY4" fmla="*/ 4939455 h 5795027"/>
              <a:gd name="connsiteX5" fmla="*/ 0 w 3723546"/>
              <a:gd name="connsiteY5" fmla="*/ 3746068 h 5795027"/>
              <a:gd name="connsiteX6" fmla="*/ 0 w 3723546"/>
              <a:gd name="connsiteY6" fmla="*/ 3441681 h 5795027"/>
              <a:gd name="connsiteX7" fmla="*/ 0 w 3723546"/>
              <a:gd name="connsiteY7" fmla="*/ 3042471 h 5795027"/>
              <a:gd name="connsiteX8" fmla="*/ 0 w 3723546"/>
              <a:gd name="connsiteY8" fmla="*/ 2752557 h 5795027"/>
              <a:gd name="connsiteX9" fmla="*/ 0 w 3723546"/>
              <a:gd name="connsiteY9" fmla="*/ 2231503 h 5795027"/>
              <a:gd name="connsiteX10" fmla="*/ 0 w 3723546"/>
              <a:gd name="connsiteY10" fmla="*/ 2048959 h 5795027"/>
              <a:gd name="connsiteX11" fmla="*/ 559354 w 3723546"/>
              <a:gd name="connsiteY11" fmla="*/ 855573 h 5795027"/>
              <a:gd name="connsiteX12" fmla="*/ 1950071 w 3723546"/>
              <a:gd name="connsiteY12" fmla="*/ 164715 h 5795027"/>
              <a:gd name="connsiteX13" fmla="*/ 2144960 w 3723546"/>
              <a:gd name="connsiteY13" fmla="*/ 0 h 5795027"/>
              <a:gd name="connsiteX14" fmla="*/ 2332832 w 3723546"/>
              <a:gd name="connsiteY14" fmla="*/ 164715 h 5795027"/>
              <a:gd name="connsiteX15" fmla="*/ 2976290 w 3723546"/>
              <a:gd name="connsiteY15" fmla="*/ 524033 h 5795027"/>
              <a:gd name="connsiteX0" fmla="*/ 3723546 w 3723546"/>
              <a:gd name="connsiteY0" fmla="*/ 4939455 h 5795027"/>
              <a:gd name="connsiteX1" fmla="*/ 2989878 w 3723546"/>
              <a:gd name="connsiteY1" fmla="*/ 5266109 h 5795027"/>
              <a:gd name="connsiteX2" fmla="*/ 2332829 w 3723546"/>
              <a:gd name="connsiteY2" fmla="*/ 5630311 h 5795027"/>
              <a:gd name="connsiteX3" fmla="*/ 2137940 w 3723546"/>
              <a:gd name="connsiteY3" fmla="*/ 5795027 h 5795027"/>
              <a:gd name="connsiteX4" fmla="*/ 1950069 w 3723546"/>
              <a:gd name="connsiteY4" fmla="*/ 5630311 h 5795027"/>
              <a:gd name="connsiteX5" fmla="*/ 559353 w 3723546"/>
              <a:gd name="connsiteY5" fmla="*/ 4939455 h 5795027"/>
              <a:gd name="connsiteX6" fmla="*/ 0 w 3723546"/>
              <a:gd name="connsiteY6" fmla="*/ 3746068 h 5795027"/>
              <a:gd name="connsiteX7" fmla="*/ 0 w 3723546"/>
              <a:gd name="connsiteY7" fmla="*/ 3441681 h 5795027"/>
              <a:gd name="connsiteX8" fmla="*/ 0 w 3723546"/>
              <a:gd name="connsiteY8" fmla="*/ 3042471 h 5795027"/>
              <a:gd name="connsiteX9" fmla="*/ 0 w 3723546"/>
              <a:gd name="connsiteY9" fmla="*/ 2752557 h 5795027"/>
              <a:gd name="connsiteX10" fmla="*/ 0 w 3723546"/>
              <a:gd name="connsiteY10" fmla="*/ 2231503 h 5795027"/>
              <a:gd name="connsiteX11" fmla="*/ 0 w 3723546"/>
              <a:gd name="connsiteY11" fmla="*/ 2048959 h 5795027"/>
              <a:gd name="connsiteX12" fmla="*/ 559354 w 3723546"/>
              <a:gd name="connsiteY12" fmla="*/ 855573 h 5795027"/>
              <a:gd name="connsiteX13" fmla="*/ 1950071 w 3723546"/>
              <a:gd name="connsiteY13" fmla="*/ 164715 h 5795027"/>
              <a:gd name="connsiteX14" fmla="*/ 2144960 w 3723546"/>
              <a:gd name="connsiteY14" fmla="*/ 0 h 5795027"/>
              <a:gd name="connsiteX15" fmla="*/ 2332832 w 3723546"/>
              <a:gd name="connsiteY15" fmla="*/ 164715 h 5795027"/>
              <a:gd name="connsiteX16" fmla="*/ 2976290 w 3723546"/>
              <a:gd name="connsiteY16" fmla="*/ 524033 h 5795027"/>
              <a:gd name="connsiteX0" fmla="*/ 2989878 w 2989878"/>
              <a:gd name="connsiteY0" fmla="*/ 5266109 h 5795027"/>
              <a:gd name="connsiteX1" fmla="*/ 2332829 w 2989878"/>
              <a:gd name="connsiteY1" fmla="*/ 5630311 h 5795027"/>
              <a:gd name="connsiteX2" fmla="*/ 2137940 w 2989878"/>
              <a:gd name="connsiteY2" fmla="*/ 5795027 h 5795027"/>
              <a:gd name="connsiteX3" fmla="*/ 1950069 w 2989878"/>
              <a:gd name="connsiteY3" fmla="*/ 5630311 h 5795027"/>
              <a:gd name="connsiteX4" fmla="*/ 559353 w 2989878"/>
              <a:gd name="connsiteY4" fmla="*/ 4939455 h 5795027"/>
              <a:gd name="connsiteX5" fmla="*/ 0 w 2989878"/>
              <a:gd name="connsiteY5" fmla="*/ 3746068 h 5795027"/>
              <a:gd name="connsiteX6" fmla="*/ 0 w 2989878"/>
              <a:gd name="connsiteY6" fmla="*/ 3441681 h 5795027"/>
              <a:gd name="connsiteX7" fmla="*/ 0 w 2989878"/>
              <a:gd name="connsiteY7" fmla="*/ 3042471 h 5795027"/>
              <a:gd name="connsiteX8" fmla="*/ 0 w 2989878"/>
              <a:gd name="connsiteY8" fmla="*/ 2752557 h 5795027"/>
              <a:gd name="connsiteX9" fmla="*/ 0 w 2989878"/>
              <a:gd name="connsiteY9" fmla="*/ 2231503 h 5795027"/>
              <a:gd name="connsiteX10" fmla="*/ 0 w 2989878"/>
              <a:gd name="connsiteY10" fmla="*/ 2048959 h 5795027"/>
              <a:gd name="connsiteX11" fmla="*/ 559354 w 2989878"/>
              <a:gd name="connsiteY11" fmla="*/ 855573 h 5795027"/>
              <a:gd name="connsiteX12" fmla="*/ 1950071 w 2989878"/>
              <a:gd name="connsiteY12" fmla="*/ 164715 h 5795027"/>
              <a:gd name="connsiteX13" fmla="*/ 2144960 w 2989878"/>
              <a:gd name="connsiteY13" fmla="*/ 0 h 5795027"/>
              <a:gd name="connsiteX14" fmla="*/ 2332832 w 2989878"/>
              <a:gd name="connsiteY14" fmla="*/ 164715 h 5795027"/>
              <a:gd name="connsiteX15" fmla="*/ 2976290 w 2989878"/>
              <a:gd name="connsiteY15" fmla="*/ 524033 h 5795027"/>
              <a:gd name="connsiteX0" fmla="*/ 2989878 w 2989878"/>
              <a:gd name="connsiteY0" fmla="*/ 5266109 h 5795027"/>
              <a:gd name="connsiteX1" fmla="*/ 2332829 w 2989878"/>
              <a:gd name="connsiteY1" fmla="*/ 5630311 h 5795027"/>
              <a:gd name="connsiteX2" fmla="*/ 2137940 w 2989878"/>
              <a:gd name="connsiteY2" fmla="*/ 5795027 h 5795027"/>
              <a:gd name="connsiteX3" fmla="*/ 1950069 w 2989878"/>
              <a:gd name="connsiteY3" fmla="*/ 5630311 h 5795027"/>
              <a:gd name="connsiteX4" fmla="*/ 559353 w 2989878"/>
              <a:gd name="connsiteY4" fmla="*/ 4939455 h 5795027"/>
              <a:gd name="connsiteX5" fmla="*/ 0 w 2989878"/>
              <a:gd name="connsiteY5" fmla="*/ 3746068 h 5795027"/>
              <a:gd name="connsiteX6" fmla="*/ 0 w 2989878"/>
              <a:gd name="connsiteY6" fmla="*/ 3441681 h 5795027"/>
              <a:gd name="connsiteX7" fmla="*/ 0 w 2989878"/>
              <a:gd name="connsiteY7" fmla="*/ 3042471 h 5795027"/>
              <a:gd name="connsiteX8" fmla="*/ 0 w 2989878"/>
              <a:gd name="connsiteY8" fmla="*/ 2752557 h 5795027"/>
              <a:gd name="connsiteX9" fmla="*/ 0 w 2989878"/>
              <a:gd name="connsiteY9" fmla="*/ 2231503 h 5795027"/>
              <a:gd name="connsiteX10" fmla="*/ 0 w 2989878"/>
              <a:gd name="connsiteY10" fmla="*/ 2048959 h 5795027"/>
              <a:gd name="connsiteX11" fmla="*/ 559354 w 2989878"/>
              <a:gd name="connsiteY11" fmla="*/ 855573 h 5795027"/>
              <a:gd name="connsiteX12" fmla="*/ 1950071 w 2989878"/>
              <a:gd name="connsiteY12" fmla="*/ 164715 h 5795027"/>
              <a:gd name="connsiteX13" fmla="*/ 2144960 w 2989878"/>
              <a:gd name="connsiteY13" fmla="*/ 0 h 5795027"/>
              <a:gd name="connsiteX14" fmla="*/ 2332832 w 2989878"/>
              <a:gd name="connsiteY14" fmla="*/ 164715 h 5795027"/>
              <a:gd name="connsiteX15" fmla="*/ 2976290 w 2989878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6290" h="5795027">
                <a:moveTo>
                  <a:pt x="2955049" y="5266109"/>
                </a:moveTo>
                <a:cubicBezTo>
                  <a:pt x="2737194" y="5332489"/>
                  <a:pt x="2474819" y="554215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lnTo>
                  <a:pt x="2144960" y="0"/>
                </a:lnTo>
                <a:lnTo>
                  <a:pt x="2332832" y="164715"/>
                </a:lnTo>
                <a:cubicBezTo>
                  <a:pt x="2471387" y="252054"/>
                  <a:pt x="2744504" y="408890"/>
                  <a:pt x="2976290" y="524033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66BA2F-0910-C446-805B-6DADE05D1481}"/>
              </a:ext>
            </a:extLst>
          </p:cNvPr>
          <p:cNvSpPr txBox="1"/>
          <p:nvPr/>
        </p:nvSpPr>
        <p:spPr>
          <a:xfrm>
            <a:off x="9771526" y="630509"/>
            <a:ext cx="1360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Grazie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2B8E96C-5F85-554B-8DAE-D99A5FFD7FFC}"/>
              </a:ext>
            </a:extLst>
          </p:cNvPr>
          <p:cNvSpPr txBox="1"/>
          <p:nvPr/>
        </p:nvSpPr>
        <p:spPr>
          <a:xfrm>
            <a:off x="11010341" y="3100233"/>
            <a:ext cx="1132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PROF.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4DECBD6-EDBE-DC4D-950B-74189683C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68" y="541054"/>
            <a:ext cx="8106745" cy="608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345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7C80B9C-CCB9-42D2-B7D6-BDA09F3EA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3EA80D9-EC99-4C94-ABB8-7762505E3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26904" y="2026"/>
            <a:ext cx="2249810" cy="2294745"/>
          </a:xfrm>
          <a:custGeom>
            <a:avLst/>
            <a:gdLst>
              <a:gd name="connsiteX0" fmla="*/ 49162 w 2249810"/>
              <a:gd name="connsiteY0" fmla="*/ 0 h 2294745"/>
              <a:gd name="connsiteX1" fmla="*/ 2200648 w 2249810"/>
              <a:gd name="connsiteY1" fmla="*/ 0 h 2294745"/>
              <a:gd name="connsiteX2" fmla="*/ 2210105 w 2249810"/>
              <a:gd name="connsiteY2" fmla="*/ 23601 h 2294745"/>
              <a:gd name="connsiteX3" fmla="*/ 2249810 w 2249810"/>
              <a:gd name="connsiteY3" fmla="*/ 326934 h 2294745"/>
              <a:gd name="connsiteX4" fmla="*/ 2249810 w 2249810"/>
              <a:gd name="connsiteY4" fmla="*/ 422824 h 2294745"/>
              <a:gd name="connsiteX5" fmla="*/ 2249810 w 2249810"/>
              <a:gd name="connsiteY5" fmla="*/ 696534 h 2294745"/>
              <a:gd name="connsiteX6" fmla="*/ 2249810 w 2249810"/>
              <a:gd name="connsiteY6" fmla="*/ 848826 h 2294745"/>
              <a:gd name="connsiteX7" fmla="*/ 2249810 w 2249810"/>
              <a:gd name="connsiteY7" fmla="*/ 1058531 h 2294745"/>
              <a:gd name="connsiteX8" fmla="*/ 2249810 w 2249810"/>
              <a:gd name="connsiteY8" fmla="*/ 1218426 h 2294745"/>
              <a:gd name="connsiteX9" fmla="*/ 1955981 w 2249810"/>
              <a:gd name="connsiteY9" fmla="*/ 1845313 h 2294745"/>
              <a:gd name="connsiteX10" fmla="*/ 1225437 w 2249810"/>
              <a:gd name="connsiteY10" fmla="*/ 2208220 h 2294745"/>
              <a:gd name="connsiteX11" fmla="*/ 1123061 w 2249810"/>
              <a:gd name="connsiteY11" fmla="*/ 2294745 h 2294745"/>
              <a:gd name="connsiteX12" fmla="*/ 1024372 w 2249810"/>
              <a:gd name="connsiteY12" fmla="*/ 2208220 h 2294745"/>
              <a:gd name="connsiteX13" fmla="*/ 293828 w 2249810"/>
              <a:gd name="connsiteY13" fmla="*/ 1845313 h 2294745"/>
              <a:gd name="connsiteX14" fmla="*/ 0 w 2249810"/>
              <a:gd name="connsiteY14" fmla="*/ 1218426 h 2294745"/>
              <a:gd name="connsiteX15" fmla="*/ 0 w 2249810"/>
              <a:gd name="connsiteY15" fmla="*/ 1058531 h 2294745"/>
              <a:gd name="connsiteX16" fmla="*/ 0 w 2249810"/>
              <a:gd name="connsiteY16" fmla="*/ 848826 h 2294745"/>
              <a:gd name="connsiteX17" fmla="*/ 0 w 2249810"/>
              <a:gd name="connsiteY17" fmla="*/ 696534 h 2294745"/>
              <a:gd name="connsiteX18" fmla="*/ 0 w 2249810"/>
              <a:gd name="connsiteY18" fmla="*/ 422824 h 2294745"/>
              <a:gd name="connsiteX19" fmla="*/ 0 w 2249810"/>
              <a:gd name="connsiteY19" fmla="*/ 326934 h 2294745"/>
              <a:gd name="connsiteX20" fmla="*/ 39705 w 2249810"/>
              <a:gd name="connsiteY20" fmla="*/ 23601 h 229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49810" h="2294745">
                <a:moveTo>
                  <a:pt x="49162" y="0"/>
                </a:moveTo>
                <a:lnTo>
                  <a:pt x="2200648" y="0"/>
                </a:lnTo>
                <a:lnTo>
                  <a:pt x="2210105" y="23601"/>
                </a:lnTo>
                <a:cubicBezTo>
                  <a:pt x="2236898" y="106934"/>
                  <a:pt x="2249810" y="205568"/>
                  <a:pt x="2249810" y="326934"/>
                </a:cubicBezTo>
                <a:lnTo>
                  <a:pt x="2249810" y="422824"/>
                </a:lnTo>
                <a:lnTo>
                  <a:pt x="2249810" y="696534"/>
                </a:lnTo>
                <a:lnTo>
                  <a:pt x="2249810" y="848826"/>
                </a:lnTo>
                <a:lnTo>
                  <a:pt x="2249810" y="1058531"/>
                </a:lnTo>
                <a:lnTo>
                  <a:pt x="2249810" y="1218426"/>
                </a:lnTo>
                <a:cubicBezTo>
                  <a:pt x="2249810" y="1542068"/>
                  <a:pt x="2157989" y="1704061"/>
                  <a:pt x="1955981" y="1845313"/>
                </a:cubicBezTo>
                <a:cubicBezTo>
                  <a:pt x="1745898" y="1967026"/>
                  <a:pt x="1470144" y="2019115"/>
                  <a:pt x="1225437" y="2208220"/>
                </a:cubicBezTo>
                <a:lnTo>
                  <a:pt x="1123061" y="2294745"/>
                </a:lnTo>
                <a:lnTo>
                  <a:pt x="1024372" y="2208220"/>
                </a:lnTo>
                <a:cubicBezTo>
                  <a:pt x="779664" y="2019115"/>
                  <a:pt x="503910" y="1967026"/>
                  <a:pt x="293828" y="1845313"/>
                </a:cubicBezTo>
                <a:cubicBezTo>
                  <a:pt x="91820" y="1704061"/>
                  <a:pt x="0" y="1542068"/>
                  <a:pt x="0" y="1218426"/>
                </a:cubicBezTo>
                <a:lnTo>
                  <a:pt x="0" y="1058531"/>
                </a:lnTo>
                <a:lnTo>
                  <a:pt x="0" y="848826"/>
                </a:lnTo>
                <a:lnTo>
                  <a:pt x="0" y="696534"/>
                </a:lnTo>
                <a:lnTo>
                  <a:pt x="0" y="422824"/>
                </a:lnTo>
                <a:lnTo>
                  <a:pt x="0" y="326934"/>
                </a:lnTo>
                <a:cubicBezTo>
                  <a:pt x="0" y="205568"/>
                  <a:pt x="12912" y="106934"/>
                  <a:pt x="39705" y="23601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918B527-C081-4529-B0DA-36A5DF890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97154" y="1907348"/>
            <a:ext cx="1594846" cy="3044131"/>
          </a:xfrm>
          <a:custGeom>
            <a:avLst/>
            <a:gdLst>
              <a:gd name="connsiteX0" fmla="*/ 1126749 w 1594846"/>
              <a:gd name="connsiteY0" fmla="*/ 0 h 3044131"/>
              <a:gd name="connsiteX1" fmla="*/ 1225438 w 1594846"/>
              <a:gd name="connsiteY1" fmla="*/ 86525 h 3044131"/>
              <a:gd name="connsiteX2" fmla="*/ 1413279 w 1594846"/>
              <a:gd name="connsiteY2" fmla="*/ 205892 h 3044131"/>
              <a:gd name="connsiteX3" fmla="*/ 1594846 w 1594846"/>
              <a:gd name="connsiteY3" fmla="*/ 289191 h 3044131"/>
              <a:gd name="connsiteX4" fmla="*/ 1594846 w 1594846"/>
              <a:gd name="connsiteY4" fmla="*/ 2754939 h 3044131"/>
              <a:gd name="connsiteX5" fmla="*/ 1413277 w 1594846"/>
              <a:gd name="connsiteY5" fmla="*/ 2838239 h 3044131"/>
              <a:gd name="connsiteX6" fmla="*/ 1225436 w 1594846"/>
              <a:gd name="connsiteY6" fmla="*/ 2957606 h 3044131"/>
              <a:gd name="connsiteX7" fmla="*/ 1123061 w 1594846"/>
              <a:gd name="connsiteY7" fmla="*/ 3044131 h 3044131"/>
              <a:gd name="connsiteX8" fmla="*/ 1024372 w 1594846"/>
              <a:gd name="connsiteY8" fmla="*/ 2957606 h 3044131"/>
              <a:gd name="connsiteX9" fmla="*/ 293828 w 1594846"/>
              <a:gd name="connsiteY9" fmla="*/ 2594699 h 3044131"/>
              <a:gd name="connsiteX10" fmla="*/ 0 w 1594846"/>
              <a:gd name="connsiteY10" fmla="*/ 1967812 h 3044131"/>
              <a:gd name="connsiteX11" fmla="*/ 0 w 1594846"/>
              <a:gd name="connsiteY11" fmla="*/ 1807917 h 3044131"/>
              <a:gd name="connsiteX12" fmla="*/ 0 w 1594846"/>
              <a:gd name="connsiteY12" fmla="*/ 1598212 h 3044131"/>
              <a:gd name="connsiteX13" fmla="*/ 0 w 1594846"/>
              <a:gd name="connsiteY13" fmla="*/ 1445920 h 3044131"/>
              <a:gd name="connsiteX14" fmla="*/ 0 w 1594846"/>
              <a:gd name="connsiteY14" fmla="*/ 1172210 h 3044131"/>
              <a:gd name="connsiteX15" fmla="*/ 0 w 1594846"/>
              <a:gd name="connsiteY15" fmla="*/ 1076320 h 3044131"/>
              <a:gd name="connsiteX16" fmla="*/ 293829 w 1594846"/>
              <a:gd name="connsiteY16" fmla="*/ 449433 h 3044131"/>
              <a:gd name="connsiteX17" fmla="*/ 1024374 w 1594846"/>
              <a:gd name="connsiteY17" fmla="*/ 86525 h 304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94846" h="3044131">
                <a:moveTo>
                  <a:pt x="1126749" y="0"/>
                </a:moveTo>
                <a:lnTo>
                  <a:pt x="1225438" y="86525"/>
                </a:lnTo>
                <a:cubicBezTo>
                  <a:pt x="1286615" y="133801"/>
                  <a:pt x="1349732" y="172514"/>
                  <a:pt x="1413279" y="205892"/>
                </a:cubicBezTo>
                <a:lnTo>
                  <a:pt x="1594846" y="289191"/>
                </a:lnTo>
                <a:lnTo>
                  <a:pt x="1594846" y="2754939"/>
                </a:lnTo>
                <a:lnTo>
                  <a:pt x="1413277" y="2838239"/>
                </a:lnTo>
                <a:cubicBezTo>
                  <a:pt x="1349730" y="2871617"/>
                  <a:pt x="1286613" y="2910330"/>
                  <a:pt x="1225436" y="2957606"/>
                </a:cubicBezTo>
                <a:lnTo>
                  <a:pt x="1123061" y="3044131"/>
                </a:lnTo>
                <a:lnTo>
                  <a:pt x="1024372" y="2957606"/>
                </a:lnTo>
                <a:cubicBezTo>
                  <a:pt x="779664" y="2768501"/>
                  <a:pt x="503910" y="2716412"/>
                  <a:pt x="293828" y="2594699"/>
                </a:cubicBezTo>
                <a:cubicBezTo>
                  <a:pt x="91820" y="2453447"/>
                  <a:pt x="0" y="2291454"/>
                  <a:pt x="0" y="1967812"/>
                </a:cubicBezTo>
                <a:lnTo>
                  <a:pt x="0" y="1807917"/>
                </a:lnTo>
                <a:lnTo>
                  <a:pt x="0" y="1598212"/>
                </a:lnTo>
                <a:lnTo>
                  <a:pt x="0" y="1445920"/>
                </a:lnTo>
                <a:lnTo>
                  <a:pt x="0" y="1172210"/>
                </a:lnTo>
                <a:lnTo>
                  <a:pt x="0" y="1076320"/>
                </a:lnTo>
                <a:cubicBezTo>
                  <a:pt x="0" y="752678"/>
                  <a:pt x="91821" y="590684"/>
                  <a:pt x="293829" y="449433"/>
                </a:cubicBezTo>
                <a:cubicBezTo>
                  <a:pt x="503912" y="327719"/>
                  <a:pt x="779665" y="275630"/>
                  <a:pt x="1024374" y="86525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C95395D-578F-4882-9B5C-4B27682FF1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65700" y="7622"/>
            <a:ext cx="2372219" cy="2371961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4282900 w 4447989"/>
              <a:gd name="connsiteY0" fmla="*/ 2048959 h 5795027"/>
              <a:gd name="connsiteX1" fmla="*/ 4282900 w 4447989"/>
              <a:gd name="connsiteY1" fmla="*/ 2231503 h 5795027"/>
              <a:gd name="connsiteX2" fmla="*/ 4282900 w 4447989"/>
              <a:gd name="connsiteY2" fmla="*/ 2752557 h 5795027"/>
              <a:gd name="connsiteX3" fmla="*/ 4282900 w 4447989"/>
              <a:gd name="connsiteY3" fmla="*/ 3042471 h 5795027"/>
              <a:gd name="connsiteX4" fmla="*/ 4282900 w 4447989"/>
              <a:gd name="connsiteY4" fmla="*/ 3441681 h 5795027"/>
              <a:gd name="connsiteX5" fmla="*/ 4282900 w 4447989"/>
              <a:gd name="connsiteY5" fmla="*/ 3746068 h 5795027"/>
              <a:gd name="connsiteX6" fmla="*/ 3723546 w 4447989"/>
              <a:gd name="connsiteY6" fmla="*/ 4939455 h 5795027"/>
              <a:gd name="connsiteX7" fmla="*/ 2332829 w 4447989"/>
              <a:gd name="connsiteY7" fmla="*/ 5630311 h 5795027"/>
              <a:gd name="connsiteX8" fmla="*/ 2137940 w 4447989"/>
              <a:gd name="connsiteY8" fmla="*/ 5795027 h 5795027"/>
              <a:gd name="connsiteX9" fmla="*/ 1950069 w 4447989"/>
              <a:gd name="connsiteY9" fmla="*/ 5630311 h 5795027"/>
              <a:gd name="connsiteX10" fmla="*/ 559353 w 4447989"/>
              <a:gd name="connsiteY10" fmla="*/ 4939455 h 5795027"/>
              <a:gd name="connsiteX11" fmla="*/ 0 w 4447989"/>
              <a:gd name="connsiteY11" fmla="*/ 3746068 h 5795027"/>
              <a:gd name="connsiteX12" fmla="*/ 0 w 4447989"/>
              <a:gd name="connsiteY12" fmla="*/ 3441681 h 5795027"/>
              <a:gd name="connsiteX13" fmla="*/ 0 w 4447989"/>
              <a:gd name="connsiteY13" fmla="*/ 3042471 h 5795027"/>
              <a:gd name="connsiteX14" fmla="*/ 0 w 4447989"/>
              <a:gd name="connsiteY14" fmla="*/ 2752557 h 5795027"/>
              <a:gd name="connsiteX15" fmla="*/ 0 w 4447989"/>
              <a:gd name="connsiteY15" fmla="*/ 2231503 h 5795027"/>
              <a:gd name="connsiteX16" fmla="*/ 0 w 4447989"/>
              <a:gd name="connsiteY16" fmla="*/ 2048959 h 5795027"/>
              <a:gd name="connsiteX17" fmla="*/ 559354 w 4447989"/>
              <a:gd name="connsiteY17" fmla="*/ 855573 h 5795027"/>
              <a:gd name="connsiteX18" fmla="*/ 1950071 w 4447989"/>
              <a:gd name="connsiteY18" fmla="*/ 164715 h 5795027"/>
              <a:gd name="connsiteX19" fmla="*/ 2144960 w 4447989"/>
              <a:gd name="connsiteY19" fmla="*/ 0 h 5795027"/>
              <a:gd name="connsiteX20" fmla="*/ 2332832 w 4447989"/>
              <a:gd name="connsiteY20" fmla="*/ 164715 h 5795027"/>
              <a:gd name="connsiteX21" fmla="*/ 3723546 w 4447989"/>
              <a:gd name="connsiteY21" fmla="*/ 855573 h 5795027"/>
              <a:gd name="connsiteX22" fmla="*/ 4447989 w 4447989"/>
              <a:gd name="connsiteY22" fmla="*/ 2214048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48071 w 4282900"/>
              <a:gd name="connsiteY0" fmla="*/ 1519558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48071 w 4292243"/>
              <a:gd name="connsiteY0" fmla="*/ 1519558 h 5795027"/>
              <a:gd name="connsiteX1" fmla="*/ 4282900 w 4292243"/>
              <a:gd name="connsiteY1" fmla="*/ 2231503 h 5795027"/>
              <a:gd name="connsiteX2" fmla="*/ 4282900 w 4292243"/>
              <a:gd name="connsiteY2" fmla="*/ 2752557 h 5795027"/>
              <a:gd name="connsiteX3" fmla="*/ 4282900 w 4292243"/>
              <a:gd name="connsiteY3" fmla="*/ 3042471 h 5795027"/>
              <a:gd name="connsiteX4" fmla="*/ 4282900 w 4292243"/>
              <a:gd name="connsiteY4" fmla="*/ 3441681 h 5795027"/>
              <a:gd name="connsiteX5" fmla="*/ 4282900 w 4292243"/>
              <a:gd name="connsiteY5" fmla="*/ 3746068 h 5795027"/>
              <a:gd name="connsiteX6" fmla="*/ 3723546 w 4292243"/>
              <a:gd name="connsiteY6" fmla="*/ 4939455 h 5795027"/>
              <a:gd name="connsiteX7" fmla="*/ 2332829 w 4292243"/>
              <a:gd name="connsiteY7" fmla="*/ 5630311 h 5795027"/>
              <a:gd name="connsiteX8" fmla="*/ 2137940 w 4292243"/>
              <a:gd name="connsiteY8" fmla="*/ 5795027 h 5795027"/>
              <a:gd name="connsiteX9" fmla="*/ 1950069 w 4292243"/>
              <a:gd name="connsiteY9" fmla="*/ 5630311 h 5795027"/>
              <a:gd name="connsiteX10" fmla="*/ 559353 w 4292243"/>
              <a:gd name="connsiteY10" fmla="*/ 4939455 h 5795027"/>
              <a:gd name="connsiteX11" fmla="*/ 0 w 4292243"/>
              <a:gd name="connsiteY11" fmla="*/ 3746068 h 5795027"/>
              <a:gd name="connsiteX12" fmla="*/ 0 w 4292243"/>
              <a:gd name="connsiteY12" fmla="*/ 3441681 h 5795027"/>
              <a:gd name="connsiteX13" fmla="*/ 0 w 4292243"/>
              <a:gd name="connsiteY13" fmla="*/ 3042471 h 5795027"/>
              <a:gd name="connsiteX14" fmla="*/ 0 w 4292243"/>
              <a:gd name="connsiteY14" fmla="*/ 2752557 h 5795027"/>
              <a:gd name="connsiteX15" fmla="*/ 0 w 4292243"/>
              <a:gd name="connsiteY15" fmla="*/ 2231503 h 5795027"/>
              <a:gd name="connsiteX16" fmla="*/ 0 w 4292243"/>
              <a:gd name="connsiteY16" fmla="*/ 2048959 h 5795027"/>
              <a:gd name="connsiteX17" fmla="*/ 559354 w 4292243"/>
              <a:gd name="connsiteY17" fmla="*/ 855573 h 5795027"/>
              <a:gd name="connsiteX18" fmla="*/ 1950071 w 4292243"/>
              <a:gd name="connsiteY18" fmla="*/ 164715 h 5795027"/>
              <a:gd name="connsiteX19" fmla="*/ 2144960 w 4292243"/>
              <a:gd name="connsiteY19" fmla="*/ 0 h 5795027"/>
              <a:gd name="connsiteX20" fmla="*/ 2332832 w 4292243"/>
              <a:gd name="connsiteY20" fmla="*/ 164715 h 5795027"/>
              <a:gd name="connsiteX21" fmla="*/ 3723546 w 4292243"/>
              <a:gd name="connsiteY21" fmla="*/ 855573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2144960 w 4282900"/>
              <a:gd name="connsiteY18" fmla="*/ 0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64279 w 4282900"/>
              <a:gd name="connsiteY17" fmla="*/ 1516418 h 5795027"/>
              <a:gd name="connsiteX18" fmla="*/ 559354 w 4282900"/>
              <a:gd name="connsiteY18" fmla="*/ 855573 h 5795027"/>
              <a:gd name="connsiteX19" fmla="*/ 2144960 w 4282900"/>
              <a:gd name="connsiteY19" fmla="*/ 0 h 5795027"/>
              <a:gd name="connsiteX0" fmla="*/ 4213242 w 4282900"/>
              <a:gd name="connsiteY0" fmla="*/ 657020 h 4939454"/>
              <a:gd name="connsiteX1" fmla="*/ 4282900 w 4282900"/>
              <a:gd name="connsiteY1" fmla="*/ 1375930 h 4939454"/>
              <a:gd name="connsiteX2" fmla="*/ 4282900 w 4282900"/>
              <a:gd name="connsiteY2" fmla="*/ 1896984 h 4939454"/>
              <a:gd name="connsiteX3" fmla="*/ 4282900 w 4282900"/>
              <a:gd name="connsiteY3" fmla="*/ 2186898 h 4939454"/>
              <a:gd name="connsiteX4" fmla="*/ 4282900 w 4282900"/>
              <a:gd name="connsiteY4" fmla="*/ 2586108 h 4939454"/>
              <a:gd name="connsiteX5" fmla="*/ 4282900 w 4282900"/>
              <a:gd name="connsiteY5" fmla="*/ 2890495 h 4939454"/>
              <a:gd name="connsiteX6" fmla="*/ 3723546 w 4282900"/>
              <a:gd name="connsiteY6" fmla="*/ 4083882 h 4939454"/>
              <a:gd name="connsiteX7" fmla="*/ 2332829 w 4282900"/>
              <a:gd name="connsiteY7" fmla="*/ 4774738 h 4939454"/>
              <a:gd name="connsiteX8" fmla="*/ 2137940 w 4282900"/>
              <a:gd name="connsiteY8" fmla="*/ 4939454 h 4939454"/>
              <a:gd name="connsiteX9" fmla="*/ 1950069 w 4282900"/>
              <a:gd name="connsiteY9" fmla="*/ 4774738 h 4939454"/>
              <a:gd name="connsiteX10" fmla="*/ 559353 w 4282900"/>
              <a:gd name="connsiteY10" fmla="*/ 4083882 h 4939454"/>
              <a:gd name="connsiteX11" fmla="*/ 0 w 4282900"/>
              <a:gd name="connsiteY11" fmla="*/ 2890495 h 4939454"/>
              <a:gd name="connsiteX12" fmla="*/ 0 w 4282900"/>
              <a:gd name="connsiteY12" fmla="*/ 2586108 h 4939454"/>
              <a:gd name="connsiteX13" fmla="*/ 0 w 4282900"/>
              <a:gd name="connsiteY13" fmla="*/ 2186898 h 4939454"/>
              <a:gd name="connsiteX14" fmla="*/ 0 w 4282900"/>
              <a:gd name="connsiteY14" fmla="*/ 1896984 h 4939454"/>
              <a:gd name="connsiteX15" fmla="*/ 0 w 4282900"/>
              <a:gd name="connsiteY15" fmla="*/ 1375930 h 4939454"/>
              <a:gd name="connsiteX16" fmla="*/ 0 w 4282900"/>
              <a:gd name="connsiteY16" fmla="*/ 1193386 h 4939454"/>
              <a:gd name="connsiteX17" fmla="*/ 64279 w 4282900"/>
              <a:gd name="connsiteY17" fmla="*/ 660845 h 4939454"/>
              <a:gd name="connsiteX18" fmla="*/ 559354 w 4282900"/>
              <a:gd name="connsiteY18" fmla="*/ 0 h 4939454"/>
              <a:gd name="connsiteX0" fmla="*/ 4213242 w 4282900"/>
              <a:gd name="connsiteY0" fmla="*/ 0 h 4282434"/>
              <a:gd name="connsiteX1" fmla="*/ 4282900 w 4282900"/>
              <a:gd name="connsiteY1" fmla="*/ 718910 h 4282434"/>
              <a:gd name="connsiteX2" fmla="*/ 4282900 w 4282900"/>
              <a:gd name="connsiteY2" fmla="*/ 1239964 h 4282434"/>
              <a:gd name="connsiteX3" fmla="*/ 4282900 w 4282900"/>
              <a:gd name="connsiteY3" fmla="*/ 1529878 h 4282434"/>
              <a:gd name="connsiteX4" fmla="*/ 4282900 w 4282900"/>
              <a:gd name="connsiteY4" fmla="*/ 1929088 h 4282434"/>
              <a:gd name="connsiteX5" fmla="*/ 4282900 w 4282900"/>
              <a:gd name="connsiteY5" fmla="*/ 2233475 h 4282434"/>
              <a:gd name="connsiteX6" fmla="*/ 3723546 w 4282900"/>
              <a:gd name="connsiteY6" fmla="*/ 3426862 h 4282434"/>
              <a:gd name="connsiteX7" fmla="*/ 2332829 w 4282900"/>
              <a:gd name="connsiteY7" fmla="*/ 4117718 h 4282434"/>
              <a:gd name="connsiteX8" fmla="*/ 2137940 w 4282900"/>
              <a:gd name="connsiteY8" fmla="*/ 4282434 h 4282434"/>
              <a:gd name="connsiteX9" fmla="*/ 1950069 w 4282900"/>
              <a:gd name="connsiteY9" fmla="*/ 4117718 h 4282434"/>
              <a:gd name="connsiteX10" fmla="*/ 559353 w 4282900"/>
              <a:gd name="connsiteY10" fmla="*/ 3426862 h 4282434"/>
              <a:gd name="connsiteX11" fmla="*/ 0 w 4282900"/>
              <a:gd name="connsiteY11" fmla="*/ 2233475 h 4282434"/>
              <a:gd name="connsiteX12" fmla="*/ 0 w 4282900"/>
              <a:gd name="connsiteY12" fmla="*/ 1929088 h 4282434"/>
              <a:gd name="connsiteX13" fmla="*/ 0 w 4282900"/>
              <a:gd name="connsiteY13" fmla="*/ 1529878 h 4282434"/>
              <a:gd name="connsiteX14" fmla="*/ 0 w 4282900"/>
              <a:gd name="connsiteY14" fmla="*/ 1239964 h 4282434"/>
              <a:gd name="connsiteX15" fmla="*/ 0 w 4282900"/>
              <a:gd name="connsiteY15" fmla="*/ 718910 h 4282434"/>
              <a:gd name="connsiteX16" fmla="*/ 0 w 4282900"/>
              <a:gd name="connsiteY16" fmla="*/ 536366 h 4282434"/>
              <a:gd name="connsiteX17" fmla="*/ 64279 w 4282900"/>
              <a:gd name="connsiteY17" fmla="*/ 3825 h 4282434"/>
              <a:gd name="connsiteX0" fmla="*/ 4213242 w 4282900"/>
              <a:gd name="connsiteY0" fmla="*/ 0 h 4282434"/>
              <a:gd name="connsiteX1" fmla="*/ 4282900 w 4282900"/>
              <a:gd name="connsiteY1" fmla="*/ 718910 h 4282434"/>
              <a:gd name="connsiteX2" fmla="*/ 4282900 w 4282900"/>
              <a:gd name="connsiteY2" fmla="*/ 1239964 h 4282434"/>
              <a:gd name="connsiteX3" fmla="*/ 4282900 w 4282900"/>
              <a:gd name="connsiteY3" fmla="*/ 1529878 h 4282434"/>
              <a:gd name="connsiteX4" fmla="*/ 4282900 w 4282900"/>
              <a:gd name="connsiteY4" fmla="*/ 1929088 h 4282434"/>
              <a:gd name="connsiteX5" fmla="*/ 4282900 w 4282900"/>
              <a:gd name="connsiteY5" fmla="*/ 2233475 h 4282434"/>
              <a:gd name="connsiteX6" fmla="*/ 3723546 w 4282900"/>
              <a:gd name="connsiteY6" fmla="*/ 3426862 h 4282434"/>
              <a:gd name="connsiteX7" fmla="*/ 2332829 w 4282900"/>
              <a:gd name="connsiteY7" fmla="*/ 4117718 h 4282434"/>
              <a:gd name="connsiteX8" fmla="*/ 2137940 w 4282900"/>
              <a:gd name="connsiteY8" fmla="*/ 4282434 h 4282434"/>
              <a:gd name="connsiteX9" fmla="*/ 1950069 w 4282900"/>
              <a:gd name="connsiteY9" fmla="*/ 4117718 h 4282434"/>
              <a:gd name="connsiteX10" fmla="*/ 559353 w 4282900"/>
              <a:gd name="connsiteY10" fmla="*/ 3426862 h 4282434"/>
              <a:gd name="connsiteX11" fmla="*/ 0 w 4282900"/>
              <a:gd name="connsiteY11" fmla="*/ 2233475 h 4282434"/>
              <a:gd name="connsiteX12" fmla="*/ 0 w 4282900"/>
              <a:gd name="connsiteY12" fmla="*/ 1929088 h 4282434"/>
              <a:gd name="connsiteX13" fmla="*/ 0 w 4282900"/>
              <a:gd name="connsiteY13" fmla="*/ 1529878 h 4282434"/>
              <a:gd name="connsiteX14" fmla="*/ 0 w 4282900"/>
              <a:gd name="connsiteY14" fmla="*/ 1239964 h 4282434"/>
              <a:gd name="connsiteX15" fmla="*/ 0 w 4282900"/>
              <a:gd name="connsiteY15" fmla="*/ 718910 h 4282434"/>
              <a:gd name="connsiteX16" fmla="*/ 0 w 4282900"/>
              <a:gd name="connsiteY16" fmla="*/ 536366 h 4282434"/>
              <a:gd name="connsiteX17" fmla="*/ 64279 w 4282900"/>
              <a:gd name="connsiteY17" fmla="*/ 3825 h 428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282900" h="4282434">
                <a:moveTo>
                  <a:pt x="4213242" y="0"/>
                </a:moveTo>
                <a:cubicBezTo>
                  <a:pt x="4294511" y="306972"/>
                  <a:pt x="4271290" y="481595"/>
                  <a:pt x="4282900" y="718910"/>
                </a:cubicBezTo>
                <a:lnTo>
                  <a:pt x="4282900" y="1239964"/>
                </a:lnTo>
                <a:lnTo>
                  <a:pt x="4282900" y="1529878"/>
                </a:lnTo>
                <a:lnTo>
                  <a:pt x="4282900" y="1929088"/>
                </a:lnTo>
                <a:lnTo>
                  <a:pt x="4282900" y="2233475"/>
                </a:lnTo>
                <a:cubicBezTo>
                  <a:pt x="4282900" y="2849584"/>
                  <a:pt x="4108103" y="3157966"/>
                  <a:pt x="3723546" y="3426862"/>
                </a:cubicBezTo>
                <a:cubicBezTo>
                  <a:pt x="3323617" y="3658565"/>
                  <a:pt x="2798672" y="3757725"/>
                  <a:pt x="2332829" y="4117718"/>
                </a:cubicBezTo>
                <a:lnTo>
                  <a:pt x="2137940" y="4282434"/>
                </a:lnTo>
                <a:lnTo>
                  <a:pt x="1950069" y="4117718"/>
                </a:lnTo>
                <a:cubicBezTo>
                  <a:pt x="1484225" y="3757725"/>
                  <a:pt x="959280" y="3658565"/>
                  <a:pt x="559353" y="3426862"/>
                </a:cubicBezTo>
                <a:cubicBezTo>
                  <a:pt x="174796" y="3157966"/>
                  <a:pt x="0" y="2849584"/>
                  <a:pt x="0" y="2233475"/>
                </a:cubicBezTo>
                <a:lnTo>
                  <a:pt x="0" y="1929088"/>
                </a:lnTo>
                <a:lnTo>
                  <a:pt x="0" y="1529878"/>
                </a:lnTo>
                <a:lnTo>
                  <a:pt x="0" y="1239964"/>
                </a:lnTo>
                <a:lnTo>
                  <a:pt x="0" y="718910"/>
                </a:lnTo>
                <a:lnTo>
                  <a:pt x="0" y="536366"/>
                </a:lnTo>
                <a:cubicBezTo>
                  <a:pt x="10713" y="417185"/>
                  <a:pt x="19813" y="133066"/>
                  <a:pt x="64279" y="3825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F0C88DB-0324-4DA7-A5E8-8A9C7D7C5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36649" y="1823190"/>
            <a:ext cx="1648512" cy="3209758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2976290 w 4282900"/>
              <a:gd name="connsiteY2" fmla="*/ 524033 h 5795027"/>
              <a:gd name="connsiteX3" fmla="*/ 3723546 w 4282900"/>
              <a:gd name="connsiteY3" fmla="*/ 855573 h 5795027"/>
              <a:gd name="connsiteX4" fmla="*/ 4282900 w 4282900"/>
              <a:gd name="connsiteY4" fmla="*/ 2048959 h 5795027"/>
              <a:gd name="connsiteX5" fmla="*/ 4282900 w 4282900"/>
              <a:gd name="connsiteY5" fmla="*/ 2231503 h 5795027"/>
              <a:gd name="connsiteX6" fmla="*/ 4282900 w 4282900"/>
              <a:gd name="connsiteY6" fmla="*/ 2752557 h 5795027"/>
              <a:gd name="connsiteX7" fmla="*/ 4282900 w 4282900"/>
              <a:gd name="connsiteY7" fmla="*/ 3042471 h 5795027"/>
              <a:gd name="connsiteX8" fmla="*/ 4282900 w 4282900"/>
              <a:gd name="connsiteY8" fmla="*/ 3441681 h 5795027"/>
              <a:gd name="connsiteX9" fmla="*/ 4282900 w 4282900"/>
              <a:gd name="connsiteY9" fmla="*/ 3746068 h 5795027"/>
              <a:gd name="connsiteX10" fmla="*/ 3723546 w 4282900"/>
              <a:gd name="connsiteY10" fmla="*/ 4939455 h 5795027"/>
              <a:gd name="connsiteX11" fmla="*/ 2332829 w 4282900"/>
              <a:gd name="connsiteY11" fmla="*/ 5630311 h 5795027"/>
              <a:gd name="connsiteX12" fmla="*/ 2137940 w 4282900"/>
              <a:gd name="connsiteY12" fmla="*/ 5795027 h 5795027"/>
              <a:gd name="connsiteX13" fmla="*/ 1950069 w 4282900"/>
              <a:gd name="connsiteY13" fmla="*/ 5630311 h 5795027"/>
              <a:gd name="connsiteX14" fmla="*/ 559353 w 4282900"/>
              <a:gd name="connsiteY14" fmla="*/ 4939455 h 5795027"/>
              <a:gd name="connsiteX15" fmla="*/ 0 w 4282900"/>
              <a:gd name="connsiteY15" fmla="*/ 3746068 h 5795027"/>
              <a:gd name="connsiteX16" fmla="*/ 0 w 4282900"/>
              <a:gd name="connsiteY16" fmla="*/ 3441681 h 5795027"/>
              <a:gd name="connsiteX17" fmla="*/ 0 w 4282900"/>
              <a:gd name="connsiteY17" fmla="*/ 3042471 h 5795027"/>
              <a:gd name="connsiteX18" fmla="*/ 0 w 4282900"/>
              <a:gd name="connsiteY18" fmla="*/ 2752557 h 5795027"/>
              <a:gd name="connsiteX19" fmla="*/ 0 w 4282900"/>
              <a:gd name="connsiteY19" fmla="*/ 2231503 h 5795027"/>
              <a:gd name="connsiteX20" fmla="*/ 0 w 4282900"/>
              <a:gd name="connsiteY20" fmla="*/ 2048959 h 5795027"/>
              <a:gd name="connsiteX21" fmla="*/ 559354 w 4282900"/>
              <a:gd name="connsiteY21" fmla="*/ 855573 h 5795027"/>
              <a:gd name="connsiteX22" fmla="*/ 1950071 w 4282900"/>
              <a:gd name="connsiteY22" fmla="*/ 164715 h 5795027"/>
              <a:gd name="connsiteX23" fmla="*/ 2144960 w 4282900"/>
              <a:gd name="connsiteY23" fmla="*/ 0 h 5795027"/>
              <a:gd name="connsiteX0" fmla="*/ 3723546 w 4282900"/>
              <a:gd name="connsiteY0" fmla="*/ 855573 h 5795027"/>
              <a:gd name="connsiteX1" fmla="*/ 4282900 w 4282900"/>
              <a:gd name="connsiteY1" fmla="*/ 2048959 h 5795027"/>
              <a:gd name="connsiteX2" fmla="*/ 4282900 w 4282900"/>
              <a:gd name="connsiteY2" fmla="*/ 2231503 h 5795027"/>
              <a:gd name="connsiteX3" fmla="*/ 4282900 w 4282900"/>
              <a:gd name="connsiteY3" fmla="*/ 2752557 h 5795027"/>
              <a:gd name="connsiteX4" fmla="*/ 4282900 w 4282900"/>
              <a:gd name="connsiteY4" fmla="*/ 3042471 h 5795027"/>
              <a:gd name="connsiteX5" fmla="*/ 4282900 w 4282900"/>
              <a:gd name="connsiteY5" fmla="*/ 3441681 h 5795027"/>
              <a:gd name="connsiteX6" fmla="*/ 4282900 w 4282900"/>
              <a:gd name="connsiteY6" fmla="*/ 3746068 h 5795027"/>
              <a:gd name="connsiteX7" fmla="*/ 3723546 w 4282900"/>
              <a:gd name="connsiteY7" fmla="*/ 4939455 h 5795027"/>
              <a:gd name="connsiteX8" fmla="*/ 2332829 w 4282900"/>
              <a:gd name="connsiteY8" fmla="*/ 5630311 h 5795027"/>
              <a:gd name="connsiteX9" fmla="*/ 2137940 w 4282900"/>
              <a:gd name="connsiteY9" fmla="*/ 5795027 h 5795027"/>
              <a:gd name="connsiteX10" fmla="*/ 1950069 w 4282900"/>
              <a:gd name="connsiteY10" fmla="*/ 5630311 h 5795027"/>
              <a:gd name="connsiteX11" fmla="*/ 559353 w 4282900"/>
              <a:gd name="connsiteY11" fmla="*/ 4939455 h 5795027"/>
              <a:gd name="connsiteX12" fmla="*/ 0 w 4282900"/>
              <a:gd name="connsiteY12" fmla="*/ 3746068 h 5795027"/>
              <a:gd name="connsiteX13" fmla="*/ 0 w 4282900"/>
              <a:gd name="connsiteY13" fmla="*/ 3441681 h 5795027"/>
              <a:gd name="connsiteX14" fmla="*/ 0 w 4282900"/>
              <a:gd name="connsiteY14" fmla="*/ 3042471 h 5795027"/>
              <a:gd name="connsiteX15" fmla="*/ 0 w 4282900"/>
              <a:gd name="connsiteY15" fmla="*/ 2752557 h 5795027"/>
              <a:gd name="connsiteX16" fmla="*/ 0 w 4282900"/>
              <a:gd name="connsiteY16" fmla="*/ 2231503 h 5795027"/>
              <a:gd name="connsiteX17" fmla="*/ 0 w 4282900"/>
              <a:gd name="connsiteY17" fmla="*/ 2048959 h 5795027"/>
              <a:gd name="connsiteX18" fmla="*/ 559354 w 4282900"/>
              <a:gd name="connsiteY18" fmla="*/ 855573 h 5795027"/>
              <a:gd name="connsiteX19" fmla="*/ 1950071 w 4282900"/>
              <a:gd name="connsiteY19" fmla="*/ 164715 h 5795027"/>
              <a:gd name="connsiteX20" fmla="*/ 2144960 w 4282900"/>
              <a:gd name="connsiteY20" fmla="*/ 0 h 5795027"/>
              <a:gd name="connsiteX21" fmla="*/ 2332832 w 4282900"/>
              <a:gd name="connsiteY21" fmla="*/ 164715 h 5795027"/>
              <a:gd name="connsiteX22" fmla="*/ 2976290 w 4282900"/>
              <a:gd name="connsiteY22" fmla="*/ 524033 h 5795027"/>
              <a:gd name="connsiteX23" fmla="*/ 3888635 w 4282900"/>
              <a:gd name="connsiteY23" fmla="*/ 1020662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2976290 w 4282900"/>
              <a:gd name="connsiteY21" fmla="*/ 524033 h 5795027"/>
              <a:gd name="connsiteX22" fmla="*/ 3888635 w 4282900"/>
              <a:gd name="connsiteY22" fmla="*/ 1020662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2976290 w 4282900"/>
              <a:gd name="connsiteY21" fmla="*/ 524033 h 5795027"/>
              <a:gd name="connsiteX0" fmla="*/ 4282900 w 4282900"/>
              <a:gd name="connsiteY0" fmla="*/ 2231503 h 5795027"/>
              <a:gd name="connsiteX1" fmla="*/ 4282900 w 4282900"/>
              <a:gd name="connsiteY1" fmla="*/ 2752557 h 5795027"/>
              <a:gd name="connsiteX2" fmla="*/ 4282900 w 4282900"/>
              <a:gd name="connsiteY2" fmla="*/ 3042471 h 5795027"/>
              <a:gd name="connsiteX3" fmla="*/ 4282900 w 4282900"/>
              <a:gd name="connsiteY3" fmla="*/ 3441681 h 5795027"/>
              <a:gd name="connsiteX4" fmla="*/ 4282900 w 4282900"/>
              <a:gd name="connsiteY4" fmla="*/ 3746068 h 5795027"/>
              <a:gd name="connsiteX5" fmla="*/ 3723546 w 4282900"/>
              <a:gd name="connsiteY5" fmla="*/ 4939455 h 5795027"/>
              <a:gd name="connsiteX6" fmla="*/ 2332829 w 4282900"/>
              <a:gd name="connsiteY6" fmla="*/ 5630311 h 5795027"/>
              <a:gd name="connsiteX7" fmla="*/ 2137940 w 4282900"/>
              <a:gd name="connsiteY7" fmla="*/ 5795027 h 5795027"/>
              <a:gd name="connsiteX8" fmla="*/ 1950069 w 4282900"/>
              <a:gd name="connsiteY8" fmla="*/ 5630311 h 5795027"/>
              <a:gd name="connsiteX9" fmla="*/ 559353 w 4282900"/>
              <a:gd name="connsiteY9" fmla="*/ 4939455 h 5795027"/>
              <a:gd name="connsiteX10" fmla="*/ 0 w 4282900"/>
              <a:gd name="connsiteY10" fmla="*/ 3746068 h 5795027"/>
              <a:gd name="connsiteX11" fmla="*/ 0 w 4282900"/>
              <a:gd name="connsiteY11" fmla="*/ 3441681 h 5795027"/>
              <a:gd name="connsiteX12" fmla="*/ 0 w 4282900"/>
              <a:gd name="connsiteY12" fmla="*/ 3042471 h 5795027"/>
              <a:gd name="connsiteX13" fmla="*/ 0 w 4282900"/>
              <a:gd name="connsiteY13" fmla="*/ 2752557 h 5795027"/>
              <a:gd name="connsiteX14" fmla="*/ 0 w 4282900"/>
              <a:gd name="connsiteY14" fmla="*/ 2231503 h 5795027"/>
              <a:gd name="connsiteX15" fmla="*/ 0 w 4282900"/>
              <a:gd name="connsiteY15" fmla="*/ 2048959 h 5795027"/>
              <a:gd name="connsiteX16" fmla="*/ 559354 w 4282900"/>
              <a:gd name="connsiteY16" fmla="*/ 855573 h 5795027"/>
              <a:gd name="connsiteX17" fmla="*/ 1950071 w 4282900"/>
              <a:gd name="connsiteY17" fmla="*/ 164715 h 5795027"/>
              <a:gd name="connsiteX18" fmla="*/ 2144960 w 4282900"/>
              <a:gd name="connsiteY18" fmla="*/ 0 h 5795027"/>
              <a:gd name="connsiteX19" fmla="*/ 2332832 w 4282900"/>
              <a:gd name="connsiteY19" fmla="*/ 164715 h 5795027"/>
              <a:gd name="connsiteX20" fmla="*/ 2976290 w 4282900"/>
              <a:gd name="connsiteY20" fmla="*/ 524033 h 5795027"/>
              <a:gd name="connsiteX0" fmla="*/ 4282900 w 4282900"/>
              <a:gd name="connsiteY0" fmla="*/ 2752557 h 5795027"/>
              <a:gd name="connsiteX1" fmla="*/ 4282900 w 4282900"/>
              <a:gd name="connsiteY1" fmla="*/ 3042471 h 5795027"/>
              <a:gd name="connsiteX2" fmla="*/ 4282900 w 4282900"/>
              <a:gd name="connsiteY2" fmla="*/ 3441681 h 5795027"/>
              <a:gd name="connsiteX3" fmla="*/ 4282900 w 4282900"/>
              <a:gd name="connsiteY3" fmla="*/ 3746068 h 5795027"/>
              <a:gd name="connsiteX4" fmla="*/ 3723546 w 4282900"/>
              <a:gd name="connsiteY4" fmla="*/ 4939455 h 5795027"/>
              <a:gd name="connsiteX5" fmla="*/ 2332829 w 4282900"/>
              <a:gd name="connsiteY5" fmla="*/ 5630311 h 5795027"/>
              <a:gd name="connsiteX6" fmla="*/ 2137940 w 4282900"/>
              <a:gd name="connsiteY6" fmla="*/ 5795027 h 5795027"/>
              <a:gd name="connsiteX7" fmla="*/ 1950069 w 4282900"/>
              <a:gd name="connsiteY7" fmla="*/ 5630311 h 5795027"/>
              <a:gd name="connsiteX8" fmla="*/ 559353 w 4282900"/>
              <a:gd name="connsiteY8" fmla="*/ 4939455 h 5795027"/>
              <a:gd name="connsiteX9" fmla="*/ 0 w 4282900"/>
              <a:gd name="connsiteY9" fmla="*/ 3746068 h 5795027"/>
              <a:gd name="connsiteX10" fmla="*/ 0 w 4282900"/>
              <a:gd name="connsiteY10" fmla="*/ 3441681 h 5795027"/>
              <a:gd name="connsiteX11" fmla="*/ 0 w 4282900"/>
              <a:gd name="connsiteY11" fmla="*/ 3042471 h 5795027"/>
              <a:gd name="connsiteX12" fmla="*/ 0 w 4282900"/>
              <a:gd name="connsiteY12" fmla="*/ 2752557 h 5795027"/>
              <a:gd name="connsiteX13" fmla="*/ 0 w 4282900"/>
              <a:gd name="connsiteY13" fmla="*/ 2231503 h 5795027"/>
              <a:gd name="connsiteX14" fmla="*/ 0 w 4282900"/>
              <a:gd name="connsiteY14" fmla="*/ 2048959 h 5795027"/>
              <a:gd name="connsiteX15" fmla="*/ 559354 w 4282900"/>
              <a:gd name="connsiteY15" fmla="*/ 855573 h 5795027"/>
              <a:gd name="connsiteX16" fmla="*/ 1950071 w 4282900"/>
              <a:gd name="connsiteY16" fmla="*/ 164715 h 5795027"/>
              <a:gd name="connsiteX17" fmla="*/ 2144960 w 4282900"/>
              <a:gd name="connsiteY17" fmla="*/ 0 h 5795027"/>
              <a:gd name="connsiteX18" fmla="*/ 2332832 w 4282900"/>
              <a:gd name="connsiteY18" fmla="*/ 164715 h 5795027"/>
              <a:gd name="connsiteX19" fmla="*/ 2976290 w 4282900"/>
              <a:gd name="connsiteY19" fmla="*/ 524033 h 5795027"/>
              <a:gd name="connsiteX0" fmla="*/ 4282900 w 4282900"/>
              <a:gd name="connsiteY0" fmla="*/ 3042471 h 5795027"/>
              <a:gd name="connsiteX1" fmla="*/ 4282900 w 4282900"/>
              <a:gd name="connsiteY1" fmla="*/ 3441681 h 5795027"/>
              <a:gd name="connsiteX2" fmla="*/ 4282900 w 4282900"/>
              <a:gd name="connsiteY2" fmla="*/ 3746068 h 5795027"/>
              <a:gd name="connsiteX3" fmla="*/ 3723546 w 4282900"/>
              <a:gd name="connsiteY3" fmla="*/ 4939455 h 5795027"/>
              <a:gd name="connsiteX4" fmla="*/ 2332829 w 4282900"/>
              <a:gd name="connsiteY4" fmla="*/ 5630311 h 5795027"/>
              <a:gd name="connsiteX5" fmla="*/ 2137940 w 4282900"/>
              <a:gd name="connsiteY5" fmla="*/ 5795027 h 5795027"/>
              <a:gd name="connsiteX6" fmla="*/ 1950069 w 4282900"/>
              <a:gd name="connsiteY6" fmla="*/ 5630311 h 5795027"/>
              <a:gd name="connsiteX7" fmla="*/ 559353 w 4282900"/>
              <a:gd name="connsiteY7" fmla="*/ 4939455 h 5795027"/>
              <a:gd name="connsiteX8" fmla="*/ 0 w 4282900"/>
              <a:gd name="connsiteY8" fmla="*/ 3746068 h 5795027"/>
              <a:gd name="connsiteX9" fmla="*/ 0 w 4282900"/>
              <a:gd name="connsiteY9" fmla="*/ 3441681 h 5795027"/>
              <a:gd name="connsiteX10" fmla="*/ 0 w 4282900"/>
              <a:gd name="connsiteY10" fmla="*/ 3042471 h 5795027"/>
              <a:gd name="connsiteX11" fmla="*/ 0 w 4282900"/>
              <a:gd name="connsiteY11" fmla="*/ 2752557 h 5795027"/>
              <a:gd name="connsiteX12" fmla="*/ 0 w 4282900"/>
              <a:gd name="connsiteY12" fmla="*/ 2231503 h 5795027"/>
              <a:gd name="connsiteX13" fmla="*/ 0 w 4282900"/>
              <a:gd name="connsiteY13" fmla="*/ 2048959 h 5795027"/>
              <a:gd name="connsiteX14" fmla="*/ 559354 w 4282900"/>
              <a:gd name="connsiteY14" fmla="*/ 855573 h 5795027"/>
              <a:gd name="connsiteX15" fmla="*/ 1950071 w 4282900"/>
              <a:gd name="connsiteY15" fmla="*/ 164715 h 5795027"/>
              <a:gd name="connsiteX16" fmla="*/ 2144960 w 4282900"/>
              <a:gd name="connsiteY16" fmla="*/ 0 h 5795027"/>
              <a:gd name="connsiteX17" fmla="*/ 2332832 w 4282900"/>
              <a:gd name="connsiteY17" fmla="*/ 164715 h 5795027"/>
              <a:gd name="connsiteX18" fmla="*/ 2976290 w 4282900"/>
              <a:gd name="connsiteY18" fmla="*/ 524033 h 5795027"/>
              <a:gd name="connsiteX0" fmla="*/ 4282900 w 4282900"/>
              <a:gd name="connsiteY0" fmla="*/ 3441681 h 5795027"/>
              <a:gd name="connsiteX1" fmla="*/ 4282900 w 4282900"/>
              <a:gd name="connsiteY1" fmla="*/ 3746068 h 5795027"/>
              <a:gd name="connsiteX2" fmla="*/ 3723546 w 4282900"/>
              <a:gd name="connsiteY2" fmla="*/ 4939455 h 5795027"/>
              <a:gd name="connsiteX3" fmla="*/ 2332829 w 4282900"/>
              <a:gd name="connsiteY3" fmla="*/ 5630311 h 5795027"/>
              <a:gd name="connsiteX4" fmla="*/ 2137940 w 4282900"/>
              <a:gd name="connsiteY4" fmla="*/ 5795027 h 5795027"/>
              <a:gd name="connsiteX5" fmla="*/ 1950069 w 4282900"/>
              <a:gd name="connsiteY5" fmla="*/ 5630311 h 5795027"/>
              <a:gd name="connsiteX6" fmla="*/ 559353 w 4282900"/>
              <a:gd name="connsiteY6" fmla="*/ 4939455 h 5795027"/>
              <a:gd name="connsiteX7" fmla="*/ 0 w 4282900"/>
              <a:gd name="connsiteY7" fmla="*/ 3746068 h 5795027"/>
              <a:gd name="connsiteX8" fmla="*/ 0 w 4282900"/>
              <a:gd name="connsiteY8" fmla="*/ 3441681 h 5795027"/>
              <a:gd name="connsiteX9" fmla="*/ 0 w 4282900"/>
              <a:gd name="connsiteY9" fmla="*/ 3042471 h 5795027"/>
              <a:gd name="connsiteX10" fmla="*/ 0 w 4282900"/>
              <a:gd name="connsiteY10" fmla="*/ 2752557 h 5795027"/>
              <a:gd name="connsiteX11" fmla="*/ 0 w 4282900"/>
              <a:gd name="connsiteY11" fmla="*/ 2231503 h 5795027"/>
              <a:gd name="connsiteX12" fmla="*/ 0 w 4282900"/>
              <a:gd name="connsiteY12" fmla="*/ 2048959 h 5795027"/>
              <a:gd name="connsiteX13" fmla="*/ 559354 w 4282900"/>
              <a:gd name="connsiteY13" fmla="*/ 855573 h 5795027"/>
              <a:gd name="connsiteX14" fmla="*/ 1950071 w 4282900"/>
              <a:gd name="connsiteY14" fmla="*/ 164715 h 5795027"/>
              <a:gd name="connsiteX15" fmla="*/ 2144960 w 4282900"/>
              <a:gd name="connsiteY15" fmla="*/ 0 h 5795027"/>
              <a:gd name="connsiteX16" fmla="*/ 2332832 w 4282900"/>
              <a:gd name="connsiteY16" fmla="*/ 164715 h 5795027"/>
              <a:gd name="connsiteX17" fmla="*/ 2976290 w 4282900"/>
              <a:gd name="connsiteY17" fmla="*/ 524033 h 5795027"/>
              <a:gd name="connsiteX0" fmla="*/ 4282900 w 4282900"/>
              <a:gd name="connsiteY0" fmla="*/ 3441681 h 5795027"/>
              <a:gd name="connsiteX1" fmla="*/ 3723546 w 4282900"/>
              <a:gd name="connsiteY1" fmla="*/ 4939455 h 5795027"/>
              <a:gd name="connsiteX2" fmla="*/ 2332829 w 4282900"/>
              <a:gd name="connsiteY2" fmla="*/ 5630311 h 5795027"/>
              <a:gd name="connsiteX3" fmla="*/ 2137940 w 4282900"/>
              <a:gd name="connsiteY3" fmla="*/ 5795027 h 5795027"/>
              <a:gd name="connsiteX4" fmla="*/ 1950069 w 4282900"/>
              <a:gd name="connsiteY4" fmla="*/ 5630311 h 5795027"/>
              <a:gd name="connsiteX5" fmla="*/ 559353 w 4282900"/>
              <a:gd name="connsiteY5" fmla="*/ 4939455 h 5795027"/>
              <a:gd name="connsiteX6" fmla="*/ 0 w 4282900"/>
              <a:gd name="connsiteY6" fmla="*/ 3746068 h 5795027"/>
              <a:gd name="connsiteX7" fmla="*/ 0 w 4282900"/>
              <a:gd name="connsiteY7" fmla="*/ 3441681 h 5795027"/>
              <a:gd name="connsiteX8" fmla="*/ 0 w 4282900"/>
              <a:gd name="connsiteY8" fmla="*/ 3042471 h 5795027"/>
              <a:gd name="connsiteX9" fmla="*/ 0 w 4282900"/>
              <a:gd name="connsiteY9" fmla="*/ 2752557 h 5795027"/>
              <a:gd name="connsiteX10" fmla="*/ 0 w 4282900"/>
              <a:gd name="connsiteY10" fmla="*/ 2231503 h 5795027"/>
              <a:gd name="connsiteX11" fmla="*/ 0 w 4282900"/>
              <a:gd name="connsiteY11" fmla="*/ 2048959 h 5795027"/>
              <a:gd name="connsiteX12" fmla="*/ 559354 w 4282900"/>
              <a:gd name="connsiteY12" fmla="*/ 855573 h 5795027"/>
              <a:gd name="connsiteX13" fmla="*/ 1950071 w 4282900"/>
              <a:gd name="connsiteY13" fmla="*/ 164715 h 5795027"/>
              <a:gd name="connsiteX14" fmla="*/ 2144960 w 4282900"/>
              <a:gd name="connsiteY14" fmla="*/ 0 h 5795027"/>
              <a:gd name="connsiteX15" fmla="*/ 2332832 w 4282900"/>
              <a:gd name="connsiteY15" fmla="*/ 164715 h 5795027"/>
              <a:gd name="connsiteX16" fmla="*/ 2976290 w 4282900"/>
              <a:gd name="connsiteY16" fmla="*/ 524033 h 5795027"/>
              <a:gd name="connsiteX0" fmla="*/ 3723546 w 3723546"/>
              <a:gd name="connsiteY0" fmla="*/ 4939455 h 5795027"/>
              <a:gd name="connsiteX1" fmla="*/ 2332829 w 3723546"/>
              <a:gd name="connsiteY1" fmla="*/ 5630311 h 5795027"/>
              <a:gd name="connsiteX2" fmla="*/ 2137940 w 3723546"/>
              <a:gd name="connsiteY2" fmla="*/ 5795027 h 5795027"/>
              <a:gd name="connsiteX3" fmla="*/ 1950069 w 3723546"/>
              <a:gd name="connsiteY3" fmla="*/ 5630311 h 5795027"/>
              <a:gd name="connsiteX4" fmla="*/ 559353 w 3723546"/>
              <a:gd name="connsiteY4" fmla="*/ 4939455 h 5795027"/>
              <a:gd name="connsiteX5" fmla="*/ 0 w 3723546"/>
              <a:gd name="connsiteY5" fmla="*/ 3746068 h 5795027"/>
              <a:gd name="connsiteX6" fmla="*/ 0 w 3723546"/>
              <a:gd name="connsiteY6" fmla="*/ 3441681 h 5795027"/>
              <a:gd name="connsiteX7" fmla="*/ 0 w 3723546"/>
              <a:gd name="connsiteY7" fmla="*/ 3042471 h 5795027"/>
              <a:gd name="connsiteX8" fmla="*/ 0 w 3723546"/>
              <a:gd name="connsiteY8" fmla="*/ 2752557 h 5795027"/>
              <a:gd name="connsiteX9" fmla="*/ 0 w 3723546"/>
              <a:gd name="connsiteY9" fmla="*/ 2231503 h 5795027"/>
              <a:gd name="connsiteX10" fmla="*/ 0 w 3723546"/>
              <a:gd name="connsiteY10" fmla="*/ 2048959 h 5795027"/>
              <a:gd name="connsiteX11" fmla="*/ 559354 w 3723546"/>
              <a:gd name="connsiteY11" fmla="*/ 855573 h 5795027"/>
              <a:gd name="connsiteX12" fmla="*/ 1950071 w 3723546"/>
              <a:gd name="connsiteY12" fmla="*/ 164715 h 5795027"/>
              <a:gd name="connsiteX13" fmla="*/ 2144960 w 3723546"/>
              <a:gd name="connsiteY13" fmla="*/ 0 h 5795027"/>
              <a:gd name="connsiteX14" fmla="*/ 2332832 w 3723546"/>
              <a:gd name="connsiteY14" fmla="*/ 164715 h 5795027"/>
              <a:gd name="connsiteX15" fmla="*/ 2976290 w 3723546"/>
              <a:gd name="connsiteY15" fmla="*/ 524033 h 5795027"/>
              <a:gd name="connsiteX0" fmla="*/ 3723546 w 3723546"/>
              <a:gd name="connsiteY0" fmla="*/ 4939455 h 5795027"/>
              <a:gd name="connsiteX1" fmla="*/ 2989878 w 3723546"/>
              <a:gd name="connsiteY1" fmla="*/ 5266109 h 5795027"/>
              <a:gd name="connsiteX2" fmla="*/ 2332829 w 3723546"/>
              <a:gd name="connsiteY2" fmla="*/ 5630311 h 5795027"/>
              <a:gd name="connsiteX3" fmla="*/ 2137940 w 3723546"/>
              <a:gd name="connsiteY3" fmla="*/ 5795027 h 5795027"/>
              <a:gd name="connsiteX4" fmla="*/ 1950069 w 3723546"/>
              <a:gd name="connsiteY4" fmla="*/ 5630311 h 5795027"/>
              <a:gd name="connsiteX5" fmla="*/ 559353 w 3723546"/>
              <a:gd name="connsiteY5" fmla="*/ 4939455 h 5795027"/>
              <a:gd name="connsiteX6" fmla="*/ 0 w 3723546"/>
              <a:gd name="connsiteY6" fmla="*/ 3746068 h 5795027"/>
              <a:gd name="connsiteX7" fmla="*/ 0 w 3723546"/>
              <a:gd name="connsiteY7" fmla="*/ 3441681 h 5795027"/>
              <a:gd name="connsiteX8" fmla="*/ 0 w 3723546"/>
              <a:gd name="connsiteY8" fmla="*/ 3042471 h 5795027"/>
              <a:gd name="connsiteX9" fmla="*/ 0 w 3723546"/>
              <a:gd name="connsiteY9" fmla="*/ 2752557 h 5795027"/>
              <a:gd name="connsiteX10" fmla="*/ 0 w 3723546"/>
              <a:gd name="connsiteY10" fmla="*/ 2231503 h 5795027"/>
              <a:gd name="connsiteX11" fmla="*/ 0 w 3723546"/>
              <a:gd name="connsiteY11" fmla="*/ 2048959 h 5795027"/>
              <a:gd name="connsiteX12" fmla="*/ 559354 w 3723546"/>
              <a:gd name="connsiteY12" fmla="*/ 855573 h 5795027"/>
              <a:gd name="connsiteX13" fmla="*/ 1950071 w 3723546"/>
              <a:gd name="connsiteY13" fmla="*/ 164715 h 5795027"/>
              <a:gd name="connsiteX14" fmla="*/ 2144960 w 3723546"/>
              <a:gd name="connsiteY14" fmla="*/ 0 h 5795027"/>
              <a:gd name="connsiteX15" fmla="*/ 2332832 w 3723546"/>
              <a:gd name="connsiteY15" fmla="*/ 164715 h 5795027"/>
              <a:gd name="connsiteX16" fmla="*/ 2976290 w 3723546"/>
              <a:gd name="connsiteY16" fmla="*/ 524033 h 5795027"/>
              <a:gd name="connsiteX0" fmla="*/ 2989878 w 2989878"/>
              <a:gd name="connsiteY0" fmla="*/ 5266109 h 5795027"/>
              <a:gd name="connsiteX1" fmla="*/ 2332829 w 2989878"/>
              <a:gd name="connsiteY1" fmla="*/ 5630311 h 5795027"/>
              <a:gd name="connsiteX2" fmla="*/ 2137940 w 2989878"/>
              <a:gd name="connsiteY2" fmla="*/ 5795027 h 5795027"/>
              <a:gd name="connsiteX3" fmla="*/ 1950069 w 2989878"/>
              <a:gd name="connsiteY3" fmla="*/ 5630311 h 5795027"/>
              <a:gd name="connsiteX4" fmla="*/ 559353 w 2989878"/>
              <a:gd name="connsiteY4" fmla="*/ 4939455 h 5795027"/>
              <a:gd name="connsiteX5" fmla="*/ 0 w 2989878"/>
              <a:gd name="connsiteY5" fmla="*/ 3746068 h 5795027"/>
              <a:gd name="connsiteX6" fmla="*/ 0 w 2989878"/>
              <a:gd name="connsiteY6" fmla="*/ 3441681 h 5795027"/>
              <a:gd name="connsiteX7" fmla="*/ 0 w 2989878"/>
              <a:gd name="connsiteY7" fmla="*/ 3042471 h 5795027"/>
              <a:gd name="connsiteX8" fmla="*/ 0 w 2989878"/>
              <a:gd name="connsiteY8" fmla="*/ 2752557 h 5795027"/>
              <a:gd name="connsiteX9" fmla="*/ 0 w 2989878"/>
              <a:gd name="connsiteY9" fmla="*/ 2231503 h 5795027"/>
              <a:gd name="connsiteX10" fmla="*/ 0 w 2989878"/>
              <a:gd name="connsiteY10" fmla="*/ 2048959 h 5795027"/>
              <a:gd name="connsiteX11" fmla="*/ 559354 w 2989878"/>
              <a:gd name="connsiteY11" fmla="*/ 855573 h 5795027"/>
              <a:gd name="connsiteX12" fmla="*/ 1950071 w 2989878"/>
              <a:gd name="connsiteY12" fmla="*/ 164715 h 5795027"/>
              <a:gd name="connsiteX13" fmla="*/ 2144960 w 2989878"/>
              <a:gd name="connsiteY13" fmla="*/ 0 h 5795027"/>
              <a:gd name="connsiteX14" fmla="*/ 2332832 w 2989878"/>
              <a:gd name="connsiteY14" fmla="*/ 164715 h 5795027"/>
              <a:gd name="connsiteX15" fmla="*/ 2976290 w 2989878"/>
              <a:gd name="connsiteY15" fmla="*/ 524033 h 5795027"/>
              <a:gd name="connsiteX0" fmla="*/ 2989878 w 2989878"/>
              <a:gd name="connsiteY0" fmla="*/ 5266109 h 5795027"/>
              <a:gd name="connsiteX1" fmla="*/ 2332829 w 2989878"/>
              <a:gd name="connsiteY1" fmla="*/ 5630311 h 5795027"/>
              <a:gd name="connsiteX2" fmla="*/ 2137940 w 2989878"/>
              <a:gd name="connsiteY2" fmla="*/ 5795027 h 5795027"/>
              <a:gd name="connsiteX3" fmla="*/ 1950069 w 2989878"/>
              <a:gd name="connsiteY3" fmla="*/ 5630311 h 5795027"/>
              <a:gd name="connsiteX4" fmla="*/ 559353 w 2989878"/>
              <a:gd name="connsiteY4" fmla="*/ 4939455 h 5795027"/>
              <a:gd name="connsiteX5" fmla="*/ 0 w 2989878"/>
              <a:gd name="connsiteY5" fmla="*/ 3746068 h 5795027"/>
              <a:gd name="connsiteX6" fmla="*/ 0 w 2989878"/>
              <a:gd name="connsiteY6" fmla="*/ 3441681 h 5795027"/>
              <a:gd name="connsiteX7" fmla="*/ 0 w 2989878"/>
              <a:gd name="connsiteY7" fmla="*/ 3042471 h 5795027"/>
              <a:gd name="connsiteX8" fmla="*/ 0 w 2989878"/>
              <a:gd name="connsiteY8" fmla="*/ 2752557 h 5795027"/>
              <a:gd name="connsiteX9" fmla="*/ 0 w 2989878"/>
              <a:gd name="connsiteY9" fmla="*/ 2231503 h 5795027"/>
              <a:gd name="connsiteX10" fmla="*/ 0 w 2989878"/>
              <a:gd name="connsiteY10" fmla="*/ 2048959 h 5795027"/>
              <a:gd name="connsiteX11" fmla="*/ 559354 w 2989878"/>
              <a:gd name="connsiteY11" fmla="*/ 855573 h 5795027"/>
              <a:gd name="connsiteX12" fmla="*/ 1950071 w 2989878"/>
              <a:gd name="connsiteY12" fmla="*/ 164715 h 5795027"/>
              <a:gd name="connsiteX13" fmla="*/ 2144960 w 2989878"/>
              <a:gd name="connsiteY13" fmla="*/ 0 h 5795027"/>
              <a:gd name="connsiteX14" fmla="*/ 2332832 w 2989878"/>
              <a:gd name="connsiteY14" fmla="*/ 164715 h 5795027"/>
              <a:gd name="connsiteX15" fmla="*/ 2976290 w 2989878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6290" h="5795027">
                <a:moveTo>
                  <a:pt x="2955049" y="5266109"/>
                </a:moveTo>
                <a:cubicBezTo>
                  <a:pt x="2737194" y="5332489"/>
                  <a:pt x="2474819" y="554215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lnTo>
                  <a:pt x="2144960" y="0"/>
                </a:lnTo>
                <a:lnTo>
                  <a:pt x="2332832" y="164715"/>
                </a:lnTo>
                <a:cubicBezTo>
                  <a:pt x="2471387" y="252054"/>
                  <a:pt x="2744504" y="408890"/>
                  <a:pt x="2976290" y="524033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66BA2F-0910-C446-805B-6DADE05D1481}"/>
              </a:ext>
            </a:extLst>
          </p:cNvPr>
          <p:cNvSpPr txBox="1"/>
          <p:nvPr/>
        </p:nvSpPr>
        <p:spPr>
          <a:xfrm>
            <a:off x="9771526" y="630509"/>
            <a:ext cx="1360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Grazie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2B8E96C-5F85-554B-8DAE-D99A5FFD7FFC}"/>
              </a:ext>
            </a:extLst>
          </p:cNvPr>
          <p:cNvSpPr txBox="1"/>
          <p:nvPr/>
        </p:nvSpPr>
        <p:spPr>
          <a:xfrm>
            <a:off x="11010341" y="3100233"/>
            <a:ext cx="1132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PROF.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E9ADD95-EE8B-0244-A489-B1A946F6EC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33" t="13037" r="30333"/>
          <a:stretch/>
        </p:blipFill>
        <p:spPr>
          <a:xfrm>
            <a:off x="3053445" y="379883"/>
            <a:ext cx="4429760" cy="596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8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7C80B9C-CCB9-42D2-B7D6-BDA09F3EA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3EA80D9-EC99-4C94-ABB8-7762505E3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26904" y="2026"/>
            <a:ext cx="2249810" cy="2294745"/>
          </a:xfrm>
          <a:custGeom>
            <a:avLst/>
            <a:gdLst>
              <a:gd name="connsiteX0" fmla="*/ 49162 w 2249810"/>
              <a:gd name="connsiteY0" fmla="*/ 0 h 2294745"/>
              <a:gd name="connsiteX1" fmla="*/ 2200648 w 2249810"/>
              <a:gd name="connsiteY1" fmla="*/ 0 h 2294745"/>
              <a:gd name="connsiteX2" fmla="*/ 2210105 w 2249810"/>
              <a:gd name="connsiteY2" fmla="*/ 23601 h 2294745"/>
              <a:gd name="connsiteX3" fmla="*/ 2249810 w 2249810"/>
              <a:gd name="connsiteY3" fmla="*/ 326934 h 2294745"/>
              <a:gd name="connsiteX4" fmla="*/ 2249810 w 2249810"/>
              <a:gd name="connsiteY4" fmla="*/ 422824 h 2294745"/>
              <a:gd name="connsiteX5" fmla="*/ 2249810 w 2249810"/>
              <a:gd name="connsiteY5" fmla="*/ 696534 h 2294745"/>
              <a:gd name="connsiteX6" fmla="*/ 2249810 w 2249810"/>
              <a:gd name="connsiteY6" fmla="*/ 848826 h 2294745"/>
              <a:gd name="connsiteX7" fmla="*/ 2249810 w 2249810"/>
              <a:gd name="connsiteY7" fmla="*/ 1058531 h 2294745"/>
              <a:gd name="connsiteX8" fmla="*/ 2249810 w 2249810"/>
              <a:gd name="connsiteY8" fmla="*/ 1218426 h 2294745"/>
              <a:gd name="connsiteX9" fmla="*/ 1955981 w 2249810"/>
              <a:gd name="connsiteY9" fmla="*/ 1845313 h 2294745"/>
              <a:gd name="connsiteX10" fmla="*/ 1225437 w 2249810"/>
              <a:gd name="connsiteY10" fmla="*/ 2208220 h 2294745"/>
              <a:gd name="connsiteX11" fmla="*/ 1123061 w 2249810"/>
              <a:gd name="connsiteY11" fmla="*/ 2294745 h 2294745"/>
              <a:gd name="connsiteX12" fmla="*/ 1024372 w 2249810"/>
              <a:gd name="connsiteY12" fmla="*/ 2208220 h 2294745"/>
              <a:gd name="connsiteX13" fmla="*/ 293828 w 2249810"/>
              <a:gd name="connsiteY13" fmla="*/ 1845313 h 2294745"/>
              <a:gd name="connsiteX14" fmla="*/ 0 w 2249810"/>
              <a:gd name="connsiteY14" fmla="*/ 1218426 h 2294745"/>
              <a:gd name="connsiteX15" fmla="*/ 0 w 2249810"/>
              <a:gd name="connsiteY15" fmla="*/ 1058531 h 2294745"/>
              <a:gd name="connsiteX16" fmla="*/ 0 w 2249810"/>
              <a:gd name="connsiteY16" fmla="*/ 848826 h 2294745"/>
              <a:gd name="connsiteX17" fmla="*/ 0 w 2249810"/>
              <a:gd name="connsiteY17" fmla="*/ 696534 h 2294745"/>
              <a:gd name="connsiteX18" fmla="*/ 0 w 2249810"/>
              <a:gd name="connsiteY18" fmla="*/ 422824 h 2294745"/>
              <a:gd name="connsiteX19" fmla="*/ 0 w 2249810"/>
              <a:gd name="connsiteY19" fmla="*/ 326934 h 2294745"/>
              <a:gd name="connsiteX20" fmla="*/ 39705 w 2249810"/>
              <a:gd name="connsiteY20" fmla="*/ 23601 h 229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49810" h="2294745">
                <a:moveTo>
                  <a:pt x="49162" y="0"/>
                </a:moveTo>
                <a:lnTo>
                  <a:pt x="2200648" y="0"/>
                </a:lnTo>
                <a:lnTo>
                  <a:pt x="2210105" y="23601"/>
                </a:lnTo>
                <a:cubicBezTo>
                  <a:pt x="2236898" y="106934"/>
                  <a:pt x="2249810" y="205568"/>
                  <a:pt x="2249810" y="326934"/>
                </a:cubicBezTo>
                <a:lnTo>
                  <a:pt x="2249810" y="422824"/>
                </a:lnTo>
                <a:lnTo>
                  <a:pt x="2249810" y="696534"/>
                </a:lnTo>
                <a:lnTo>
                  <a:pt x="2249810" y="848826"/>
                </a:lnTo>
                <a:lnTo>
                  <a:pt x="2249810" y="1058531"/>
                </a:lnTo>
                <a:lnTo>
                  <a:pt x="2249810" y="1218426"/>
                </a:lnTo>
                <a:cubicBezTo>
                  <a:pt x="2249810" y="1542068"/>
                  <a:pt x="2157989" y="1704061"/>
                  <a:pt x="1955981" y="1845313"/>
                </a:cubicBezTo>
                <a:cubicBezTo>
                  <a:pt x="1745898" y="1967026"/>
                  <a:pt x="1470144" y="2019115"/>
                  <a:pt x="1225437" y="2208220"/>
                </a:cubicBezTo>
                <a:lnTo>
                  <a:pt x="1123061" y="2294745"/>
                </a:lnTo>
                <a:lnTo>
                  <a:pt x="1024372" y="2208220"/>
                </a:lnTo>
                <a:cubicBezTo>
                  <a:pt x="779664" y="2019115"/>
                  <a:pt x="503910" y="1967026"/>
                  <a:pt x="293828" y="1845313"/>
                </a:cubicBezTo>
                <a:cubicBezTo>
                  <a:pt x="91820" y="1704061"/>
                  <a:pt x="0" y="1542068"/>
                  <a:pt x="0" y="1218426"/>
                </a:cubicBezTo>
                <a:lnTo>
                  <a:pt x="0" y="1058531"/>
                </a:lnTo>
                <a:lnTo>
                  <a:pt x="0" y="848826"/>
                </a:lnTo>
                <a:lnTo>
                  <a:pt x="0" y="696534"/>
                </a:lnTo>
                <a:lnTo>
                  <a:pt x="0" y="422824"/>
                </a:lnTo>
                <a:lnTo>
                  <a:pt x="0" y="326934"/>
                </a:lnTo>
                <a:cubicBezTo>
                  <a:pt x="0" y="205568"/>
                  <a:pt x="12912" y="106934"/>
                  <a:pt x="39705" y="23601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918B527-C081-4529-B0DA-36A5DF890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97154" y="1907348"/>
            <a:ext cx="1594846" cy="3044131"/>
          </a:xfrm>
          <a:custGeom>
            <a:avLst/>
            <a:gdLst>
              <a:gd name="connsiteX0" fmla="*/ 1126749 w 1594846"/>
              <a:gd name="connsiteY0" fmla="*/ 0 h 3044131"/>
              <a:gd name="connsiteX1" fmla="*/ 1225438 w 1594846"/>
              <a:gd name="connsiteY1" fmla="*/ 86525 h 3044131"/>
              <a:gd name="connsiteX2" fmla="*/ 1413279 w 1594846"/>
              <a:gd name="connsiteY2" fmla="*/ 205892 h 3044131"/>
              <a:gd name="connsiteX3" fmla="*/ 1594846 w 1594846"/>
              <a:gd name="connsiteY3" fmla="*/ 289191 h 3044131"/>
              <a:gd name="connsiteX4" fmla="*/ 1594846 w 1594846"/>
              <a:gd name="connsiteY4" fmla="*/ 2754939 h 3044131"/>
              <a:gd name="connsiteX5" fmla="*/ 1413277 w 1594846"/>
              <a:gd name="connsiteY5" fmla="*/ 2838239 h 3044131"/>
              <a:gd name="connsiteX6" fmla="*/ 1225436 w 1594846"/>
              <a:gd name="connsiteY6" fmla="*/ 2957606 h 3044131"/>
              <a:gd name="connsiteX7" fmla="*/ 1123061 w 1594846"/>
              <a:gd name="connsiteY7" fmla="*/ 3044131 h 3044131"/>
              <a:gd name="connsiteX8" fmla="*/ 1024372 w 1594846"/>
              <a:gd name="connsiteY8" fmla="*/ 2957606 h 3044131"/>
              <a:gd name="connsiteX9" fmla="*/ 293828 w 1594846"/>
              <a:gd name="connsiteY9" fmla="*/ 2594699 h 3044131"/>
              <a:gd name="connsiteX10" fmla="*/ 0 w 1594846"/>
              <a:gd name="connsiteY10" fmla="*/ 1967812 h 3044131"/>
              <a:gd name="connsiteX11" fmla="*/ 0 w 1594846"/>
              <a:gd name="connsiteY11" fmla="*/ 1807917 h 3044131"/>
              <a:gd name="connsiteX12" fmla="*/ 0 w 1594846"/>
              <a:gd name="connsiteY12" fmla="*/ 1598212 h 3044131"/>
              <a:gd name="connsiteX13" fmla="*/ 0 w 1594846"/>
              <a:gd name="connsiteY13" fmla="*/ 1445920 h 3044131"/>
              <a:gd name="connsiteX14" fmla="*/ 0 w 1594846"/>
              <a:gd name="connsiteY14" fmla="*/ 1172210 h 3044131"/>
              <a:gd name="connsiteX15" fmla="*/ 0 w 1594846"/>
              <a:gd name="connsiteY15" fmla="*/ 1076320 h 3044131"/>
              <a:gd name="connsiteX16" fmla="*/ 293829 w 1594846"/>
              <a:gd name="connsiteY16" fmla="*/ 449433 h 3044131"/>
              <a:gd name="connsiteX17" fmla="*/ 1024374 w 1594846"/>
              <a:gd name="connsiteY17" fmla="*/ 86525 h 304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94846" h="3044131">
                <a:moveTo>
                  <a:pt x="1126749" y="0"/>
                </a:moveTo>
                <a:lnTo>
                  <a:pt x="1225438" y="86525"/>
                </a:lnTo>
                <a:cubicBezTo>
                  <a:pt x="1286615" y="133801"/>
                  <a:pt x="1349732" y="172514"/>
                  <a:pt x="1413279" y="205892"/>
                </a:cubicBezTo>
                <a:lnTo>
                  <a:pt x="1594846" y="289191"/>
                </a:lnTo>
                <a:lnTo>
                  <a:pt x="1594846" y="2754939"/>
                </a:lnTo>
                <a:lnTo>
                  <a:pt x="1413277" y="2838239"/>
                </a:lnTo>
                <a:cubicBezTo>
                  <a:pt x="1349730" y="2871617"/>
                  <a:pt x="1286613" y="2910330"/>
                  <a:pt x="1225436" y="2957606"/>
                </a:cubicBezTo>
                <a:lnTo>
                  <a:pt x="1123061" y="3044131"/>
                </a:lnTo>
                <a:lnTo>
                  <a:pt x="1024372" y="2957606"/>
                </a:lnTo>
                <a:cubicBezTo>
                  <a:pt x="779664" y="2768501"/>
                  <a:pt x="503910" y="2716412"/>
                  <a:pt x="293828" y="2594699"/>
                </a:cubicBezTo>
                <a:cubicBezTo>
                  <a:pt x="91820" y="2453447"/>
                  <a:pt x="0" y="2291454"/>
                  <a:pt x="0" y="1967812"/>
                </a:cubicBezTo>
                <a:lnTo>
                  <a:pt x="0" y="1807917"/>
                </a:lnTo>
                <a:lnTo>
                  <a:pt x="0" y="1598212"/>
                </a:lnTo>
                <a:lnTo>
                  <a:pt x="0" y="1445920"/>
                </a:lnTo>
                <a:lnTo>
                  <a:pt x="0" y="1172210"/>
                </a:lnTo>
                <a:lnTo>
                  <a:pt x="0" y="1076320"/>
                </a:lnTo>
                <a:cubicBezTo>
                  <a:pt x="0" y="752678"/>
                  <a:pt x="91821" y="590684"/>
                  <a:pt x="293829" y="449433"/>
                </a:cubicBezTo>
                <a:cubicBezTo>
                  <a:pt x="503912" y="327719"/>
                  <a:pt x="779665" y="275630"/>
                  <a:pt x="1024374" y="86525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C95395D-578F-4882-9B5C-4B27682FF1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65700" y="7622"/>
            <a:ext cx="2372219" cy="2371961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4282900 w 4447989"/>
              <a:gd name="connsiteY0" fmla="*/ 2048959 h 5795027"/>
              <a:gd name="connsiteX1" fmla="*/ 4282900 w 4447989"/>
              <a:gd name="connsiteY1" fmla="*/ 2231503 h 5795027"/>
              <a:gd name="connsiteX2" fmla="*/ 4282900 w 4447989"/>
              <a:gd name="connsiteY2" fmla="*/ 2752557 h 5795027"/>
              <a:gd name="connsiteX3" fmla="*/ 4282900 w 4447989"/>
              <a:gd name="connsiteY3" fmla="*/ 3042471 h 5795027"/>
              <a:gd name="connsiteX4" fmla="*/ 4282900 w 4447989"/>
              <a:gd name="connsiteY4" fmla="*/ 3441681 h 5795027"/>
              <a:gd name="connsiteX5" fmla="*/ 4282900 w 4447989"/>
              <a:gd name="connsiteY5" fmla="*/ 3746068 h 5795027"/>
              <a:gd name="connsiteX6" fmla="*/ 3723546 w 4447989"/>
              <a:gd name="connsiteY6" fmla="*/ 4939455 h 5795027"/>
              <a:gd name="connsiteX7" fmla="*/ 2332829 w 4447989"/>
              <a:gd name="connsiteY7" fmla="*/ 5630311 h 5795027"/>
              <a:gd name="connsiteX8" fmla="*/ 2137940 w 4447989"/>
              <a:gd name="connsiteY8" fmla="*/ 5795027 h 5795027"/>
              <a:gd name="connsiteX9" fmla="*/ 1950069 w 4447989"/>
              <a:gd name="connsiteY9" fmla="*/ 5630311 h 5795027"/>
              <a:gd name="connsiteX10" fmla="*/ 559353 w 4447989"/>
              <a:gd name="connsiteY10" fmla="*/ 4939455 h 5795027"/>
              <a:gd name="connsiteX11" fmla="*/ 0 w 4447989"/>
              <a:gd name="connsiteY11" fmla="*/ 3746068 h 5795027"/>
              <a:gd name="connsiteX12" fmla="*/ 0 w 4447989"/>
              <a:gd name="connsiteY12" fmla="*/ 3441681 h 5795027"/>
              <a:gd name="connsiteX13" fmla="*/ 0 w 4447989"/>
              <a:gd name="connsiteY13" fmla="*/ 3042471 h 5795027"/>
              <a:gd name="connsiteX14" fmla="*/ 0 w 4447989"/>
              <a:gd name="connsiteY14" fmla="*/ 2752557 h 5795027"/>
              <a:gd name="connsiteX15" fmla="*/ 0 w 4447989"/>
              <a:gd name="connsiteY15" fmla="*/ 2231503 h 5795027"/>
              <a:gd name="connsiteX16" fmla="*/ 0 w 4447989"/>
              <a:gd name="connsiteY16" fmla="*/ 2048959 h 5795027"/>
              <a:gd name="connsiteX17" fmla="*/ 559354 w 4447989"/>
              <a:gd name="connsiteY17" fmla="*/ 855573 h 5795027"/>
              <a:gd name="connsiteX18" fmla="*/ 1950071 w 4447989"/>
              <a:gd name="connsiteY18" fmla="*/ 164715 h 5795027"/>
              <a:gd name="connsiteX19" fmla="*/ 2144960 w 4447989"/>
              <a:gd name="connsiteY19" fmla="*/ 0 h 5795027"/>
              <a:gd name="connsiteX20" fmla="*/ 2332832 w 4447989"/>
              <a:gd name="connsiteY20" fmla="*/ 164715 h 5795027"/>
              <a:gd name="connsiteX21" fmla="*/ 3723546 w 4447989"/>
              <a:gd name="connsiteY21" fmla="*/ 855573 h 5795027"/>
              <a:gd name="connsiteX22" fmla="*/ 4447989 w 4447989"/>
              <a:gd name="connsiteY22" fmla="*/ 2214048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48071 w 4282900"/>
              <a:gd name="connsiteY0" fmla="*/ 1519558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48071 w 4292243"/>
              <a:gd name="connsiteY0" fmla="*/ 1519558 h 5795027"/>
              <a:gd name="connsiteX1" fmla="*/ 4282900 w 4292243"/>
              <a:gd name="connsiteY1" fmla="*/ 2231503 h 5795027"/>
              <a:gd name="connsiteX2" fmla="*/ 4282900 w 4292243"/>
              <a:gd name="connsiteY2" fmla="*/ 2752557 h 5795027"/>
              <a:gd name="connsiteX3" fmla="*/ 4282900 w 4292243"/>
              <a:gd name="connsiteY3" fmla="*/ 3042471 h 5795027"/>
              <a:gd name="connsiteX4" fmla="*/ 4282900 w 4292243"/>
              <a:gd name="connsiteY4" fmla="*/ 3441681 h 5795027"/>
              <a:gd name="connsiteX5" fmla="*/ 4282900 w 4292243"/>
              <a:gd name="connsiteY5" fmla="*/ 3746068 h 5795027"/>
              <a:gd name="connsiteX6" fmla="*/ 3723546 w 4292243"/>
              <a:gd name="connsiteY6" fmla="*/ 4939455 h 5795027"/>
              <a:gd name="connsiteX7" fmla="*/ 2332829 w 4292243"/>
              <a:gd name="connsiteY7" fmla="*/ 5630311 h 5795027"/>
              <a:gd name="connsiteX8" fmla="*/ 2137940 w 4292243"/>
              <a:gd name="connsiteY8" fmla="*/ 5795027 h 5795027"/>
              <a:gd name="connsiteX9" fmla="*/ 1950069 w 4292243"/>
              <a:gd name="connsiteY9" fmla="*/ 5630311 h 5795027"/>
              <a:gd name="connsiteX10" fmla="*/ 559353 w 4292243"/>
              <a:gd name="connsiteY10" fmla="*/ 4939455 h 5795027"/>
              <a:gd name="connsiteX11" fmla="*/ 0 w 4292243"/>
              <a:gd name="connsiteY11" fmla="*/ 3746068 h 5795027"/>
              <a:gd name="connsiteX12" fmla="*/ 0 w 4292243"/>
              <a:gd name="connsiteY12" fmla="*/ 3441681 h 5795027"/>
              <a:gd name="connsiteX13" fmla="*/ 0 w 4292243"/>
              <a:gd name="connsiteY13" fmla="*/ 3042471 h 5795027"/>
              <a:gd name="connsiteX14" fmla="*/ 0 w 4292243"/>
              <a:gd name="connsiteY14" fmla="*/ 2752557 h 5795027"/>
              <a:gd name="connsiteX15" fmla="*/ 0 w 4292243"/>
              <a:gd name="connsiteY15" fmla="*/ 2231503 h 5795027"/>
              <a:gd name="connsiteX16" fmla="*/ 0 w 4292243"/>
              <a:gd name="connsiteY16" fmla="*/ 2048959 h 5795027"/>
              <a:gd name="connsiteX17" fmla="*/ 559354 w 4292243"/>
              <a:gd name="connsiteY17" fmla="*/ 855573 h 5795027"/>
              <a:gd name="connsiteX18" fmla="*/ 1950071 w 4292243"/>
              <a:gd name="connsiteY18" fmla="*/ 164715 h 5795027"/>
              <a:gd name="connsiteX19" fmla="*/ 2144960 w 4292243"/>
              <a:gd name="connsiteY19" fmla="*/ 0 h 5795027"/>
              <a:gd name="connsiteX20" fmla="*/ 2332832 w 4292243"/>
              <a:gd name="connsiteY20" fmla="*/ 164715 h 5795027"/>
              <a:gd name="connsiteX21" fmla="*/ 3723546 w 4292243"/>
              <a:gd name="connsiteY21" fmla="*/ 855573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2144960 w 4282900"/>
              <a:gd name="connsiteY18" fmla="*/ 0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64279 w 4282900"/>
              <a:gd name="connsiteY17" fmla="*/ 1516418 h 5795027"/>
              <a:gd name="connsiteX18" fmla="*/ 559354 w 4282900"/>
              <a:gd name="connsiteY18" fmla="*/ 855573 h 5795027"/>
              <a:gd name="connsiteX19" fmla="*/ 2144960 w 4282900"/>
              <a:gd name="connsiteY19" fmla="*/ 0 h 5795027"/>
              <a:gd name="connsiteX0" fmla="*/ 4213242 w 4282900"/>
              <a:gd name="connsiteY0" fmla="*/ 657020 h 4939454"/>
              <a:gd name="connsiteX1" fmla="*/ 4282900 w 4282900"/>
              <a:gd name="connsiteY1" fmla="*/ 1375930 h 4939454"/>
              <a:gd name="connsiteX2" fmla="*/ 4282900 w 4282900"/>
              <a:gd name="connsiteY2" fmla="*/ 1896984 h 4939454"/>
              <a:gd name="connsiteX3" fmla="*/ 4282900 w 4282900"/>
              <a:gd name="connsiteY3" fmla="*/ 2186898 h 4939454"/>
              <a:gd name="connsiteX4" fmla="*/ 4282900 w 4282900"/>
              <a:gd name="connsiteY4" fmla="*/ 2586108 h 4939454"/>
              <a:gd name="connsiteX5" fmla="*/ 4282900 w 4282900"/>
              <a:gd name="connsiteY5" fmla="*/ 2890495 h 4939454"/>
              <a:gd name="connsiteX6" fmla="*/ 3723546 w 4282900"/>
              <a:gd name="connsiteY6" fmla="*/ 4083882 h 4939454"/>
              <a:gd name="connsiteX7" fmla="*/ 2332829 w 4282900"/>
              <a:gd name="connsiteY7" fmla="*/ 4774738 h 4939454"/>
              <a:gd name="connsiteX8" fmla="*/ 2137940 w 4282900"/>
              <a:gd name="connsiteY8" fmla="*/ 4939454 h 4939454"/>
              <a:gd name="connsiteX9" fmla="*/ 1950069 w 4282900"/>
              <a:gd name="connsiteY9" fmla="*/ 4774738 h 4939454"/>
              <a:gd name="connsiteX10" fmla="*/ 559353 w 4282900"/>
              <a:gd name="connsiteY10" fmla="*/ 4083882 h 4939454"/>
              <a:gd name="connsiteX11" fmla="*/ 0 w 4282900"/>
              <a:gd name="connsiteY11" fmla="*/ 2890495 h 4939454"/>
              <a:gd name="connsiteX12" fmla="*/ 0 w 4282900"/>
              <a:gd name="connsiteY12" fmla="*/ 2586108 h 4939454"/>
              <a:gd name="connsiteX13" fmla="*/ 0 w 4282900"/>
              <a:gd name="connsiteY13" fmla="*/ 2186898 h 4939454"/>
              <a:gd name="connsiteX14" fmla="*/ 0 w 4282900"/>
              <a:gd name="connsiteY14" fmla="*/ 1896984 h 4939454"/>
              <a:gd name="connsiteX15" fmla="*/ 0 w 4282900"/>
              <a:gd name="connsiteY15" fmla="*/ 1375930 h 4939454"/>
              <a:gd name="connsiteX16" fmla="*/ 0 w 4282900"/>
              <a:gd name="connsiteY16" fmla="*/ 1193386 h 4939454"/>
              <a:gd name="connsiteX17" fmla="*/ 64279 w 4282900"/>
              <a:gd name="connsiteY17" fmla="*/ 660845 h 4939454"/>
              <a:gd name="connsiteX18" fmla="*/ 559354 w 4282900"/>
              <a:gd name="connsiteY18" fmla="*/ 0 h 4939454"/>
              <a:gd name="connsiteX0" fmla="*/ 4213242 w 4282900"/>
              <a:gd name="connsiteY0" fmla="*/ 0 h 4282434"/>
              <a:gd name="connsiteX1" fmla="*/ 4282900 w 4282900"/>
              <a:gd name="connsiteY1" fmla="*/ 718910 h 4282434"/>
              <a:gd name="connsiteX2" fmla="*/ 4282900 w 4282900"/>
              <a:gd name="connsiteY2" fmla="*/ 1239964 h 4282434"/>
              <a:gd name="connsiteX3" fmla="*/ 4282900 w 4282900"/>
              <a:gd name="connsiteY3" fmla="*/ 1529878 h 4282434"/>
              <a:gd name="connsiteX4" fmla="*/ 4282900 w 4282900"/>
              <a:gd name="connsiteY4" fmla="*/ 1929088 h 4282434"/>
              <a:gd name="connsiteX5" fmla="*/ 4282900 w 4282900"/>
              <a:gd name="connsiteY5" fmla="*/ 2233475 h 4282434"/>
              <a:gd name="connsiteX6" fmla="*/ 3723546 w 4282900"/>
              <a:gd name="connsiteY6" fmla="*/ 3426862 h 4282434"/>
              <a:gd name="connsiteX7" fmla="*/ 2332829 w 4282900"/>
              <a:gd name="connsiteY7" fmla="*/ 4117718 h 4282434"/>
              <a:gd name="connsiteX8" fmla="*/ 2137940 w 4282900"/>
              <a:gd name="connsiteY8" fmla="*/ 4282434 h 4282434"/>
              <a:gd name="connsiteX9" fmla="*/ 1950069 w 4282900"/>
              <a:gd name="connsiteY9" fmla="*/ 4117718 h 4282434"/>
              <a:gd name="connsiteX10" fmla="*/ 559353 w 4282900"/>
              <a:gd name="connsiteY10" fmla="*/ 3426862 h 4282434"/>
              <a:gd name="connsiteX11" fmla="*/ 0 w 4282900"/>
              <a:gd name="connsiteY11" fmla="*/ 2233475 h 4282434"/>
              <a:gd name="connsiteX12" fmla="*/ 0 w 4282900"/>
              <a:gd name="connsiteY12" fmla="*/ 1929088 h 4282434"/>
              <a:gd name="connsiteX13" fmla="*/ 0 w 4282900"/>
              <a:gd name="connsiteY13" fmla="*/ 1529878 h 4282434"/>
              <a:gd name="connsiteX14" fmla="*/ 0 w 4282900"/>
              <a:gd name="connsiteY14" fmla="*/ 1239964 h 4282434"/>
              <a:gd name="connsiteX15" fmla="*/ 0 w 4282900"/>
              <a:gd name="connsiteY15" fmla="*/ 718910 h 4282434"/>
              <a:gd name="connsiteX16" fmla="*/ 0 w 4282900"/>
              <a:gd name="connsiteY16" fmla="*/ 536366 h 4282434"/>
              <a:gd name="connsiteX17" fmla="*/ 64279 w 4282900"/>
              <a:gd name="connsiteY17" fmla="*/ 3825 h 4282434"/>
              <a:gd name="connsiteX0" fmla="*/ 4213242 w 4282900"/>
              <a:gd name="connsiteY0" fmla="*/ 0 h 4282434"/>
              <a:gd name="connsiteX1" fmla="*/ 4282900 w 4282900"/>
              <a:gd name="connsiteY1" fmla="*/ 718910 h 4282434"/>
              <a:gd name="connsiteX2" fmla="*/ 4282900 w 4282900"/>
              <a:gd name="connsiteY2" fmla="*/ 1239964 h 4282434"/>
              <a:gd name="connsiteX3" fmla="*/ 4282900 w 4282900"/>
              <a:gd name="connsiteY3" fmla="*/ 1529878 h 4282434"/>
              <a:gd name="connsiteX4" fmla="*/ 4282900 w 4282900"/>
              <a:gd name="connsiteY4" fmla="*/ 1929088 h 4282434"/>
              <a:gd name="connsiteX5" fmla="*/ 4282900 w 4282900"/>
              <a:gd name="connsiteY5" fmla="*/ 2233475 h 4282434"/>
              <a:gd name="connsiteX6" fmla="*/ 3723546 w 4282900"/>
              <a:gd name="connsiteY6" fmla="*/ 3426862 h 4282434"/>
              <a:gd name="connsiteX7" fmla="*/ 2332829 w 4282900"/>
              <a:gd name="connsiteY7" fmla="*/ 4117718 h 4282434"/>
              <a:gd name="connsiteX8" fmla="*/ 2137940 w 4282900"/>
              <a:gd name="connsiteY8" fmla="*/ 4282434 h 4282434"/>
              <a:gd name="connsiteX9" fmla="*/ 1950069 w 4282900"/>
              <a:gd name="connsiteY9" fmla="*/ 4117718 h 4282434"/>
              <a:gd name="connsiteX10" fmla="*/ 559353 w 4282900"/>
              <a:gd name="connsiteY10" fmla="*/ 3426862 h 4282434"/>
              <a:gd name="connsiteX11" fmla="*/ 0 w 4282900"/>
              <a:gd name="connsiteY11" fmla="*/ 2233475 h 4282434"/>
              <a:gd name="connsiteX12" fmla="*/ 0 w 4282900"/>
              <a:gd name="connsiteY12" fmla="*/ 1929088 h 4282434"/>
              <a:gd name="connsiteX13" fmla="*/ 0 w 4282900"/>
              <a:gd name="connsiteY13" fmla="*/ 1529878 h 4282434"/>
              <a:gd name="connsiteX14" fmla="*/ 0 w 4282900"/>
              <a:gd name="connsiteY14" fmla="*/ 1239964 h 4282434"/>
              <a:gd name="connsiteX15" fmla="*/ 0 w 4282900"/>
              <a:gd name="connsiteY15" fmla="*/ 718910 h 4282434"/>
              <a:gd name="connsiteX16" fmla="*/ 0 w 4282900"/>
              <a:gd name="connsiteY16" fmla="*/ 536366 h 4282434"/>
              <a:gd name="connsiteX17" fmla="*/ 64279 w 4282900"/>
              <a:gd name="connsiteY17" fmla="*/ 3825 h 428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282900" h="4282434">
                <a:moveTo>
                  <a:pt x="4213242" y="0"/>
                </a:moveTo>
                <a:cubicBezTo>
                  <a:pt x="4294511" y="306972"/>
                  <a:pt x="4271290" y="481595"/>
                  <a:pt x="4282900" y="718910"/>
                </a:cubicBezTo>
                <a:lnTo>
                  <a:pt x="4282900" y="1239964"/>
                </a:lnTo>
                <a:lnTo>
                  <a:pt x="4282900" y="1529878"/>
                </a:lnTo>
                <a:lnTo>
                  <a:pt x="4282900" y="1929088"/>
                </a:lnTo>
                <a:lnTo>
                  <a:pt x="4282900" y="2233475"/>
                </a:lnTo>
                <a:cubicBezTo>
                  <a:pt x="4282900" y="2849584"/>
                  <a:pt x="4108103" y="3157966"/>
                  <a:pt x="3723546" y="3426862"/>
                </a:cubicBezTo>
                <a:cubicBezTo>
                  <a:pt x="3323617" y="3658565"/>
                  <a:pt x="2798672" y="3757725"/>
                  <a:pt x="2332829" y="4117718"/>
                </a:cubicBezTo>
                <a:lnTo>
                  <a:pt x="2137940" y="4282434"/>
                </a:lnTo>
                <a:lnTo>
                  <a:pt x="1950069" y="4117718"/>
                </a:lnTo>
                <a:cubicBezTo>
                  <a:pt x="1484225" y="3757725"/>
                  <a:pt x="959280" y="3658565"/>
                  <a:pt x="559353" y="3426862"/>
                </a:cubicBezTo>
                <a:cubicBezTo>
                  <a:pt x="174796" y="3157966"/>
                  <a:pt x="0" y="2849584"/>
                  <a:pt x="0" y="2233475"/>
                </a:cubicBezTo>
                <a:lnTo>
                  <a:pt x="0" y="1929088"/>
                </a:lnTo>
                <a:lnTo>
                  <a:pt x="0" y="1529878"/>
                </a:lnTo>
                <a:lnTo>
                  <a:pt x="0" y="1239964"/>
                </a:lnTo>
                <a:lnTo>
                  <a:pt x="0" y="718910"/>
                </a:lnTo>
                <a:lnTo>
                  <a:pt x="0" y="536366"/>
                </a:lnTo>
                <a:cubicBezTo>
                  <a:pt x="10713" y="417185"/>
                  <a:pt x="19813" y="133066"/>
                  <a:pt x="64279" y="3825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F0C88DB-0324-4DA7-A5E8-8A9C7D7C5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36649" y="1823190"/>
            <a:ext cx="1648512" cy="3209758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2976290 w 4282900"/>
              <a:gd name="connsiteY2" fmla="*/ 524033 h 5795027"/>
              <a:gd name="connsiteX3" fmla="*/ 3723546 w 4282900"/>
              <a:gd name="connsiteY3" fmla="*/ 855573 h 5795027"/>
              <a:gd name="connsiteX4" fmla="*/ 4282900 w 4282900"/>
              <a:gd name="connsiteY4" fmla="*/ 2048959 h 5795027"/>
              <a:gd name="connsiteX5" fmla="*/ 4282900 w 4282900"/>
              <a:gd name="connsiteY5" fmla="*/ 2231503 h 5795027"/>
              <a:gd name="connsiteX6" fmla="*/ 4282900 w 4282900"/>
              <a:gd name="connsiteY6" fmla="*/ 2752557 h 5795027"/>
              <a:gd name="connsiteX7" fmla="*/ 4282900 w 4282900"/>
              <a:gd name="connsiteY7" fmla="*/ 3042471 h 5795027"/>
              <a:gd name="connsiteX8" fmla="*/ 4282900 w 4282900"/>
              <a:gd name="connsiteY8" fmla="*/ 3441681 h 5795027"/>
              <a:gd name="connsiteX9" fmla="*/ 4282900 w 4282900"/>
              <a:gd name="connsiteY9" fmla="*/ 3746068 h 5795027"/>
              <a:gd name="connsiteX10" fmla="*/ 3723546 w 4282900"/>
              <a:gd name="connsiteY10" fmla="*/ 4939455 h 5795027"/>
              <a:gd name="connsiteX11" fmla="*/ 2332829 w 4282900"/>
              <a:gd name="connsiteY11" fmla="*/ 5630311 h 5795027"/>
              <a:gd name="connsiteX12" fmla="*/ 2137940 w 4282900"/>
              <a:gd name="connsiteY12" fmla="*/ 5795027 h 5795027"/>
              <a:gd name="connsiteX13" fmla="*/ 1950069 w 4282900"/>
              <a:gd name="connsiteY13" fmla="*/ 5630311 h 5795027"/>
              <a:gd name="connsiteX14" fmla="*/ 559353 w 4282900"/>
              <a:gd name="connsiteY14" fmla="*/ 4939455 h 5795027"/>
              <a:gd name="connsiteX15" fmla="*/ 0 w 4282900"/>
              <a:gd name="connsiteY15" fmla="*/ 3746068 h 5795027"/>
              <a:gd name="connsiteX16" fmla="*/ 0 w 4282900"/>
              <a:gd name="connsiteY16" fmla="*/ 3441681 h 5795027"/>
              <a:gd name="connsiteX17" fmla="*/ 0 w 4282900"/>
              <a:gd name="connsiteY17" fmla="*/ 3042471 h 5795027"/>
              <a:gd name="connsiteX18" fmla="*/ 0 w 4282900"/>
              <a:gd name="connsiteY18" fmla="*/ 2752557 h 5795027"/>
              <a:gd name="connsiteX19" fmla="*/ 0 w 4282900"/>
              <a:gd name="connsiteY19" fmla="*/ 2231503 h 5795027"/>
              <a:gd name="connsiteX20" fmla="*/ 0 w 4282900"/>
              <a:gd name="connsiteY20" fmla="*/ 2048959 h 5795027"/>
              <a:gd name="connsiteX21" fmla="*/ 559354 w 4282900"/>
              <a:gd name="connsiteY21" fmla="*/ 855573 h 5795027"/>
              <a:gd name="connsiteX22" fmla="*/ 1950071 w 4282900"/>
              <a:gd name="connsiteY22" fmla="*/ 164715 h 5795027"/>
              <a:gd name="connsiteX23" fmla="*/ 2144960 w 4282900"/>
              <a:gd name="connsiteY23" fmla="*/ 0 h 5795027"/>
              <a:gd name="connsiteX0" fmla="*/ 3723546 w 4282900"/>
              <a:gd name="connsiteY0" fmla="*/ 855573 h 5795027"/>
              <a:gd name="connsiteX1" fmla="*/ 4282900 w 4282900"/>
              <a:gd name="connsiteY1" fmla="*/ 2048959 h 5795027"/>
              <a:gd name="connsiteX2" fmla="*/ 4282900 w 4282900"/>
              <a:gd name="connsiteY2" fmla="*/ 2231503 h 5795027"/>
              <a:gd name="connsiteX3" fmla="*/ 4282900 w 4282900"/>
              <a:gd name="connsiteY3" fmla="*/ 2752557 h 5795027"/>
              <a:gd name="connsiteX4" fmla="*/ 4282900 w 4282900"/>
              <a:gd name="connsiteY4" fmla="*/ 3042471 h 5795027"/>
              <a:gd name="connsiteX5" fmla="*/ 4282900 w 4282900"/>
              <a:gd name="connsiteY5" fmla="*/ 3441681 h 5795027"/>
              <a:gd name="connsiteX6" fmla="*/ 4282900 w 4282900"/>
              <a:gd name="connsiteY6" fmla="*/ 3746068 h 5795027"/>
              <a:gd name="connsiteX7" fmla="*/ 3723546 w 4282900"/>
              <a:gd name="connsiteY7" fmla="*/ 4939455 h 5795027"/>
              <a:gd name="connsiteX8" fmla="*/ 2332829 w 4282900"/>
              <a:gd name="connsiteY8" fmla="*/ 5630311 h 5795027"/>
              <a:gd name="connsiteX9" fmla="*/ 2137940 w 4282900"/>
              <a:gd name="connsiteY9" fmla="*/ 5795027 h 5795027"/>
              <a:gd name="connsiteX10" fmla="*/ 1950069 w 4282900"/>
              <a:gd name="connsiteY10" fmla="*/ 5630311 h 5795027"/>
              <a:gd name="connsiteX11" fmla="*/ 559353 w 4282900"/>
              <a:gd name="connsiteY11" fmla="*/ 4939455 h 5795027"/>
              <a:gd name="connsiteX12" fmla="*/ 0 w 4282900"/>
              <a:gd name="connsiteY12" fmla="*/ 3746068 h 5795027"/>
              <a:gd name="connsiteX13" fmla="*/ 0 w 4282900"/>
              <a:gd name="connsiteY13" fmla="*/ 3441681 h 5795027"/>
              <a:gd name="connsiteX14" fmla="*/ 0 w 4282900"/>
              <a:gd name="connsiteY14" fmla="*/ 3042471 h 5795027"/>
              <a:gd name="connsiteX15" fmla="*/ 0 w 4282900"/>
              <a:gd name="connsiteY15" fmla="*/ 2752557 h 5795027"/>
              <a:gd name="connsiteX16" fmla="*/ 0 w 4282900"/>
              <a:gd name="connsiteY16" fmla="*/ 2231503 h 5795027"/>
              <a:gd name="connsiteX17" fmla="*/ 0 w 4282900"/>
              <a:gd name="connsiteY17" fmla="*/ 2048959 h 5795027"/>
              <a:gd name="connsiteX18" fmla="*/ 559354 w 4282900"/>
              <a:gd name="connsiteY18" fmla="*/ 855573 h 5795027"/>
              <a:gd name="connsiteX19" fmla="*/ 1950071 w 4282900"/>
              <a:gd name="connsiteY19" fmla="*/ 164715 h 5795027"/>
              <a:gd name="connsiteX20" fmla="*/ 2144960 w 4282900"/>
              <a:gd name="connsiteY20" fmla="*/ 0 h 5795027"/>
              <a:gd name="connsiteX21" fmla="*/ 2332832 w 4282900"/>
              <a:gd name="connsiteY21" fmla="*/ 164715 h 5795027"/>
              <a:gd name="connsiteX22" fmla="*/ 2976290 w 4282900"/>
              <a:gd name="connsiteY22" fmla="*/ 524033 h 5795027"/>
              <a:gd name="connsiteX23" fmla="*/ 3888635 w 4282900"/>
              <a:gd name="connsiteY23" fmla="*/ 1020662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2976290 w 4282900"/>
              <a:gd name="connsiteY21" fmla="*/ 524033 h 5795027"/>
              <a:gd name="connsiteX22" fmla="*/ 3888635 w 4282900"/>
              <a:gd name="connsiteY22" fmla="*/ 1020662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2976290 w 4282900"/>
              <a:gd name="connsiteY21" fmla="*/ 524033 h 5795027"/>
              <a:gd name="connsiteX0" fmla="*/ 4282900 w 4282900"/>
              <a:gd name="connsiteY0" fmla="*/ 2231503 h 5795027"/>
              <a:gd name="connsiteX1" fmla="*/ 4282900 w 4282900"/>
              <a:gd name="connsiteY1" fmla="*/ 2752557 h 5795027"/>
              <a:gd name="connsiteX2" fmla="*/ 4282900 w 4282900"/>
              <a:gd name="connsiteY2" fmla="*/ 3042471 h 5795027"/>
              <a:gd name="connsiteX3" fmla="*/ 4282900 w 4282900"/>
              <a:gd name="connsiteY3" fmla="*/ 3441681 h 5795027"/>
              <a:gd name="connsiteX4" fmla="*/ 4282900 w 4282900"/>
              <a:gd name="connsiteY4" fmla="*/ 3746068 h 5795027"/>
              <a:gd name="connsiteX5" fmla="*/ 3723546 w 4282900"/>
              <a:gd name="connsiteY5" fmla="*/ 4939455 h 5795027"/>
              <a:gd name="connsiteX6" fmla="*/ 2332829 w 4282900"/>
              <a:gd name="connsiteY6" fmla="*/ 5630311 h 5795027"/>
              <a:gd name="connsiteX7" fmla="*/ 2137940 w 4282900"/>
              <a:gd name="connsiteY7" fmla="*/ 5795027 h 5795027"/>
              <a:gd name="connsiteX8" fmla="*/ 1950069 w 4282900"/>
              <a:gd name="connsiteY8" fmla="*/ 5630311 h 5795027"/>
              <a:gd name="connsiteX9" fmla="*/ 559353 w 4282900"/>
              <a:gd name="connsiteY9" fmla="*/ 4939455 h 5795027"/>
              <a:gd name="connsiteX10" fmla="*/ 0 w 4282900"/>
              <a:gd name="connsiteY10" fmla="*/ 3746068 h 5795027"/>
              <a:gd name="connsiteX11" fmla="*/ 0 w 4282900"/>
              <a:gd name="connsiteY11" fmla="*/ 3441681 h 5795027"/>
              <a:gd name="connsiteX12" fmla="*/ 0 w 4282900"/>
              <a:gd name="connsiteY12" fmla="*/ 3042471 h 5795027"/>
              <a:gd name="connsiteX13" fmla="*/ 0 w 4282900"/>
              <a:gd name="connsiteY13" fmla="*/ 2752557 h 5795027"/>
              <a:gd name="connsiteX14" fmla="*/ 0 w 4282900"/>
              <a:gd name="connsiteY14" fmla="*/ 2231503 h 5795027"/>
              <a:gd name="connsiteX15" fmla="*/ 0 w 4282900"/>
              <a:gd name="connsiteY15" fmla="*/ 2048959 h 5795027"/>
              <a:gd name="connsiteX16" fmla="*/ 559354 w 4282900"/>
              <a:gd name="connsiteY16" fmla="*/ 855573 h 5795027"/>
              <a:gd name="connsiteX17" fmla="*/ 1950071 w 4282900"/>
              <a:gd name="connsiteY17" fmla="*/ 164715 h 5795027"/>
              <a:gd name="connsiteX18" fmla="*/ 2144960 w 4282900"/>
              <a:gd name="connsiteY18" fmla="*/ 0 h 5795027"/>
              <a:gd name="connsiteX19" fmla="*/ 2332832 w 4282900"/>
              <a:gd name="connsiteY19" fmla="*/ 164715 h 5795027"/>
              <a:gd name="connsiteX20" fmla="*/ 2976290 w 4282900"/>
              <a:gd name="connsiteY20" fmla="*/ 524033 h 5795027"/>
              <a:gd name="connsiteX0" fmla="*/ 4282900 w 4282900"/>
              <a:gd name="connsiteY0" fmla="*/ 2752557 h 5795027"/>
              <a:gd name="connsiteX1" fmla="*/ 4282900 w 4282900"/>
              <a:gd name="connsiteY1" fmla="*/ 3042471 h 5795027"/>
              <a:gd name="connsiteX2" fmla="*/ 4282900 w 4282900"/>
              <a:gd name="connsiteY2" fmla="*/ 3441681 h 5795027"/>
              <a:gd name="connsiteX3" fmla="*/ 4282900 w 4282900"/>
              <a:gd name="connsiteY3" fmla="*/ 3746068 h 5795027"/>
              <a:gd name="connsiteX4" fmla="*/ 3723546 w 4282900"/>
              <a:gd name="connsiteY4" fmla="*/ 4939455 h 5795027"/>
              <a:gd name="connsiteX5" fmla="*/ 2332829 w 4282900"/>
              <a:gd name="connsiteY5" fmla="*/ 5630311 h 5795027"/>
              <a:gd name="connsiteX6" fmla="*/ 2137940 w 4282900"/>
              <a:gd name="connsiteY6" fmla="*/ 5795027 h 5795027"/>
              <a:gd name="connsiteX7" fmla="*/ 1950069 w 4282900"/>
              <a:gd name="connsiteY7" fmla="*/ 5630311 h 5795027"/>
              <a:gd name="connsiteX8" fmla="*/ 559353 w 4282900"/>
              <a:gd name="connsiteY8" fmla="*/ 4939455 h 5795027"/>
              <a:gd name="connsiteX9" fmla="*/ 0 w 4282900"/>
              <a:gd name="connsiteY9" fmla="*/ 3746068 h 5795027"/>
              <a:gd name="connsiteX10" fmla="*/ 0 w 4282900"/>
              <a:gd name="connsiteY10" fmla="*/ 3441681 h 5795027"/>
              <a:gd name="connsiteX11" fmla="*/ 0 w 4282900"/>
              <a:gd name="connsiteY11" fmla="*/ 3042471 h 5795027"/>
              <a:gd name="connsiteX12" fmla="*/ 0 w 4282900"/>
              <a:gd name="connsiteY12" fmla="*/ 2752557 h 5795027"/>
              <a:gd name="connsiteX13" fmla="*/ 0 w 4282900"/>
              <a:gd name="connsiteY13" fmla="*/ 2231503 h 5795027"/>
              <a:gd name="connsiteX14" fmla="*/ 0 w 4282900"/>
              <a:gd name="connsiteY14" fmla="*/ 2048959 h 5795027"/>
              <a:gd name="connsiteX15" fmla="*/ 559354 w 4282900"/>
              <a:gd name="connsiteY15" fmla="*/ 855573 h 5795027"/>
              <a:gd name="connsiteX16" fmla="*/ 1950071 w 4282900"/>
              <a:gd name="connsiteY16" fmla="*/ 164715 h 5795027"/>
              <a:gd name="connsiteX17" fmla="*/ 2144960 w 4282900"/>
              <a:gd name="connsiteY17" fmla="*/ 0 h 5795027"/>
              <a:gd name="connsiteX18" fmla="*/ 2332832 w 4282900"/>
              <a:gd name="connsiteY18" fmla="*/ 164715 h 5795027"/>
              <a:gd name="connsiteX19" fmla="*/ 2976290 w 4282900"/>
              <a:gd name="connsiteY19" fmla="*/ 524033 h 5795027"/>
              <a:gd name="connsiteX0" fmla="*/ 4282900 w 4282900"/>
              <a:gd name="connsiteY0" fmla="*/ 3042471 h 5795027"/>
              <a:gd name="connsiteX1" fmla="*/ 4282900 w 4282900"/>
              <a:gd name="connsiteY1" fmla="*/ 3441681 h 5795027"/>
              <a:gd name="connsiteX2" fmla="*/ 4282900 w 4282900"/>
              <a:gd name="connsiteY2" fmla="*/ 3746068 h 5795027"/>
              <a:gd name="connsiteX3" fmla="*/ 3723546 w 4282900"/>
              <a:gd name="connsiteY3" fmla="*/ 4939455 h 5795027"/>
              <a:gd name="connsiteX4" fmla="*/ 2332829 w 4282900"/>
              <a:gd name="connsiteY4" fmla="*/ 5630311 h 5795027"/>
              <a:gd name="connsiteX5" fmla="*/ 2137940 w 4282900"/>
              <a:gd name="connsiteY5" fmla="*/ 5795027 h 5795027"/>
              <a:gd name="connsiteX6" fmla="*/ 1950069 w 4282900"/>
              <a:gd name="connsiteY6" fmla="*/ 5630311 h 5795027"/>
              <a:gd name="connsiteX7" fmla="*/ 559353 w 4282900"/>
              <a:gd name="connsiteY7" fmla="*/ 4939455 h 5795027"/>
              <a:gd name="connsiteX8" fmla="*/ 0 w 4282900"/>
              <a:gd name="connsiteY8" fmla="*/ 3746068 h 5795027"/>
              <a:gd name="connsiteX9" fmla="*/ 0 w 4282900"/>
              <a:gd name="connsiteY9" fmla="*/ 3441681 h 5795027"/>
              <a:gd name="connsiteX10" fmla="*/ 0 w 4282900"/>
              <a:gd name="connsiteY10" fmla="*/ 3042471 h 5795027"/>
              <a:gd name="connsiteX11" fmla="*/ 0 w 4282900"/>
              <a:gd name="connsiteY11" fmla="*/ 2752557 h 5795027"/>
              <a:gd name="connsiteX12" fmla="*/ 0 w 4282900"/>
              <a:gd name="connsiteY12" fmla="*/ 2231503 h 5795027"/>
              <a:gd name="connsiteX13" fmla="*/ 0 w 4282900"/>
              <a:gd name="connsiteY13" fmla="*/ 2048959 h 5795027"/>
              <a:gd name="connsiteX14" fmla="*/ 559354 w 4282900"/>
              <a:gd name="connsiteY14" fmla="*/ 855573 h 5795027"/>
              <a:gd name="connsiteX15" fmla="*/ 1950071 w 4282900"/>
              <a:gd name="connsiteY15" fmla="*/ 164715 h 5795027"/>
              <a:gd name="connsiteX16" fmla="*/ 2144960 w 4282900"/>
              <a:gd name="connsiteY16" fmla="*/ 0 h 5795027"/>
              <a:gd name="connsiteX17" fmla="*/ 2332832 w 4282900"/>
              <a:gd name="connsiteY17" fmla="*/ 164715 h 5795027"/>
              <a:gd name="connsiteX18" fmla="*/ 2976290 w 4282900"/>
              <a:gd name="connsiteY18" fmla="*/ 524033 h 5795027"/>
              <a:gd name="connsiteX0" fmla="*/ 4282900 w 4282900"/>
              <a:gd name="connsiteY0" fmla="*/ 3441681 h 5795027"/>
              <a:gd name="connsiteX1" fmla="*/ 4282900 w 4282900"/>
              <a:gd name="connsiteY1" fmla="*/ 3746068 h 5795027"/>
              <a:gd name="connsiteX2" fmla="*/ 3723546 w 4282900"/>
              <a:gd name="connsiteY2" fmla="*/ 4939455 h 5795027"/>
              <a:gd name="connsiteX3" fmla="*/ 2332829 w 4282900"/>
              <a:gd name="connsiteY3" fmla="*/ 5630311 h 5795027"/>
              <a:gd name="connsiteX4" fmla="*/ 2137940 w 4282900"/>
              <a:gd name="connsiteY4" fmla="*/ 5795027 h 5795027"/>
              <a:gd name="connsiteX5" fmla="*/ 1950069 w 4282900"/>
              <a:gd name="connsiteY5" fmla="*/ 5630311 h 5795027"/>
              <a:gd name="connsiteX6" fmla="*/ 559353 w 4282900"/>
              <a:gd name="connsiteY6" fmla="*/ 4939455 h 5795027"/>
              <a:gd name="connsiteX7" fmla="*/ 0 w 4282900"/>
              <a:gd name="connsiteY7" fmla="*/ 3746068 h 5795027"/>
              <a:gd name="connsiteX8" fmla="*/ 0 w 4282900"/>
              <a:gd name="connsiteY8" fmla="*/ 3441681 h 5795027"/>
              <a:gd name="connsiteX9" fmla="*/ 0 w 4282900"/>
              <a:gd name="connsiteY9" fmla="*/ 3042471 h 5795027"/>
              <a:gd name="connsiteX10" fmla="*/ 0 w 4282900"/>
              <a:gd name="connsiteY10" fmla="*/ 2752557 h 5795027"/>
              <a:gd name="connsiteX11" fmla="*/ 0 w 4282900"/>
              <a:gd name="connsiteY11" fmla="*/ 2231503 h 5795027"/>
              <a:gd name="connsiteX12" fmla="*/ 0 w 4282900"/>
              <a:gd name="connsiteY12" fmla="*/ 2048959 h 5795027"/>
              <a:gd name="connsiteX13" fmla="*/ 559354 w 4282900"/>
              <a:gd name="connsiteY13" fmla="*/ 855573 h 5795027"/>
              <a:gd name="connsiteX14" fmla="*/ 1950071 w 4282900"/>
              <a:gd name="connsiteY14" fmla="*/ 164715 h 5795027"/>
              <a:gd name="connsiteX15" fmla="*/ 2144960 w 4282900"/>
              <a:gd name="connsiteY15" fmla="*/ 0 h 5795027"/>
              <a:gd name="connsiteX16" fmla="*/ 2332832 w 4282900"/>
              <a:gd name="connsiteY16" fmla="*/ 164715 h 5795027"/>
              <a:gd name="connsiteX17" fmla="*/ 2976290 w 4282900"/>
              <a:gd name="connsiteY17" fmla="*/ 524033 h 5795027"/>
              <a:gd name="connsiteX0" fmla="*/ 4282900 w 4282900"/>
              <a:gd name="connsiteY0" fmla="*/ 3441681 h 5795027"/>
              <a:gd name="connsiteX1" fmla="*/ 3723546 w 4282900"/>
              <a:gd name="connsiteY1" fmla="*/ 4939455 h 5795027"/>
              <a:gd name="connsiteX2" fmla="*/ 2332829 w 4282900"/>
              <a:gd name="connsiteY2" fmla="*/ 5630311 h 5795027"/>
              <a:gd name="connsiteX3" fmla="*/ 2137940 w 4282900"/>
              <a:gd name="connsiteY3" fmla="*/ 5795027 h 5795027"/>
              <a:gd name="connsiteX4" fmla="*/ 1950069 w 4282900"/>
              <a:gd name="connsiteY4" fmla="*/ 5630311 h 5795027"/>
              <a:gd name="connsiteX5" fmla="*/ 559353 w 4282900"/>
              <a:gd name="connsiteY5" fmla="*/ 4939455 h 5795027"/>
              <a:gd name="connsiteX6" fmla="*/ 0 w 4282900"/>
              <a:gd name="connsiteY6" fmla="*/ 3746068 h 5795027"/>
              <a:gd name="connsiteX7" fmla="*/ 0 w 4282900"/>
              <a:gd name="connsiteY7" fmla="*/ 3441681 h 5795027"/>
              <a:gd name="connsiteX8" fmla="*/ 0 w 4282900"/>
              <a:gd name="connsiteY8" fmla="*/ 3042471 h 5795027"/>
              <a:gd name="connsiteX9" fmla="*/ 0 w 4282900"/>
              <a:gd name="connsiteY9" fmla="*/ 2752557 h 5795027"/>
              <a:gd name="connsiteX10" fmla="*/ 0 w 4282900"/>
              <a:gd name="connsiteY10" fmla="*/ 2231503 h 5795027"/>
              <a:gd name="connsiteX11" fmla="*/ 0 w 4282900"/>
              <a:gd name="connsiteY11" fmla="*/ 2048959 h 5795027"/>
              <a:gd name="connsiteX12" fmla="*/ 559354 w 4282900"/>
              <a:gd name="connsiteY12" fmla="*/ 855573 h 5795027"/>
              <a:gd name="connsiteX13" fmla="*/ 1950071 w 4282900"/>
              <a:gd name="connsiteY13" fmla="*/ 164715 h 5795027"/>
              <a:gd name="connsiteX14" fmla="*/ 2144960 w 4282900"/>
              <a:gd name="connsiteY14" fmla="*/ 0 h 5795027"/>
              <a:gd name="connsiteX15" fmla="*/ 2332832 w 4282900"/>
              <a:gd name="connsiteY15" fmla="*/ 164715 h 5795027"/>
              <a:gd name="connsiteX16" fmla="*/ 2976290 w 4282900"/>
              <a:gd name="connsiteY16" fmla="*/ 524033 h 5795027"/>
              <a:gd name="connsiteX0" fmla="*/ 3723546 w 3723546"/>
              <a:gd name="connsiteY0" fmla="*/ 4939455 h 5795027"/>
              <a:gd name="connsiteX1" fmla="*/ 2332829 w 3723546"/>
              <a:gd name="connsiteY1" fmla="*/ 5630311 h 5795027"/>
              <a:gd name="connsiteX2" fmla="*/ 2137940 w 3723546"/>
              <a:gd name="connsiteY2" fmla="*/ 5795027 h 5795027"/>
              <a:gd name="connsiteX3" fmla="*/ 1950069 w 3723546"/>
              <a:gd name="connsiteY3" fmla="*/ 5630311 h 5795027"/>
              <a:gd name="connsiteX4" fmla="*/ 559353 w 3723546"/>
              <a:gd name="connsiteY4" fmla="*/ 4939455 h 5795027"/>
              <a:gd name="connsiteX5" fmla="*/ 0 w 3723546"/>
              <a:gd name="connsiteY5" fmla="*/ 3746068 h 5795027"/>
              <a:gd name="connsiteX6" fmla="*/ 0 w 3723546"/>
              <a:gd name="connsiteY6" fmla="*/ 3441681 h 5795027"/>
              <a:gd name="connsiteX7" fmla="*/ 0 w 3723546"/>
              <a:gd name="connsiteY7" fmla="*/ 3042471 h 5795027"/>
              <a:gd name="connsiteX8" fmla="*/ 0 w 3723546"/>
              <a:gd name="connsiteY8" fmla="*/ 2752557 h 5795027"/>
              <a:gd name="connsiteX9" fmla="*/ 0 w 3723546"/>
              <a:gd name="connsiteY9" fmla="*/ 2231503 h 5795027"/>
              <a:gd name="connsiteX10" fmla="*/ 0 w 3723546"/>
              <a:gd name="connsiteY10" fmla="*/ 2048959 h 5795027"/>
              <a:gd name="connsiteX11" fmla="*/ 559354 w 3723546"/>
              <a:gd name="connsiteY11" fmla="*/ 855573 h 5795027"/>
              <a:gd name="connsiteX12" fmla="*/ 1950071 w 3723546"/>
              <a:gd name="connsiteY12" fmla="*/ 164715 h 5795027"/>
              <a:gd name="connsiteX13" fmla="*/ 2144960 w 3723546"/>
              <a:gd name="connsiteY13" fmla="*/ 0 h 5795027"/>
              <a:gd name="connsiteX14" fmla="*/ 2332832 w 3723546"/>
              <a:gd name="connsiteY14" fmla="*/ 164715 h 5795027"/>
              <a:gd name="connsiteX15" fmla="*/ 2976290 w 3723546"/>
              <a:gd name="connsiteY15" fmla="*/ 524033 h 5795027"/>
              <a:gd name="connsiteX0" fmla="*/ 3723546 w 3723546"/>
              <a:gd name="connsiteY0" fmla="*/ 4939455 h 5795027"/>
              <a:gd name="connsiteX1" fmla="*/ 2989878 w 3723546"/>
              <a:gd name="connsiteY1" fmla="*/ 5266109 h 5795027"/>
              <a:gd name="connsiteX2" fmla="*/ 2332829 w 3723546"/>
              <a:gd name="connsiteY2" fmla="*/ 5630311 h 5795027"/>
              <a:gd name="connsiteX3" fmla="*/ 2137940 w 3723546"/>
              <a:gd name="connsiteY3" fmla="*/ 5795027 h 5795027"/>
              <a:gd name="connsiteX4" fmla="*/ 1950069 w 3723546"/>
              <a:gd name="connsiteY4" fmla="*/ 5630311 h 5795027"/>
              <a:gd name="connsiteX5" fmla="*/ 559353 w 3723546"/>
              <a:gd name="connsiteY5" fmla="*/ 4939455 h 5795027"/>
              <a:gd name="connsiteX6" fmla="*/ 0 w 3723546"/>
              <a:gd name="connsiteY6" fmla="*/ 3746068 h 5795027"/>
              <a:gd name="connsiteX7" fmla="*/ 0 w 3723546"/>
              <a:gd name="connsiteY7" fmla="*/ 3441681 h 5795027"/>
              <a:gd name="connsiteX8" fmla="*/ 0 w 3723546"/>
              <a:gd name="connsiteY8" fmla="*/ 3042471 h 5795027"/>
              <a:gd name="connsiteX9" fmla="*/ 0 w 3723546"/>
              <a:gd name="connsiteY9" fmla="*/ 2752557 h 5795027"/>
              <a:gd name="connsiteX10" fmla="*/ 0 w 3723546"/>
              <a:gd name="connsiteY10" fmla="*/ 2231503 h 5795027"/>
              <a:gd name="connsiteX11" fmla="*/ 0 w 3723546"/>
              <a:gd name="connsiteY11" fmla="*/ 2048959 h 5795027"/>
              <a:gd name="connsiteX12" fmla="*/ 559354 w 3723546"/>
              <a:gd name="connsiteY12" fmla="*/ 855573 h 5795027"/>
              <a:gd name="connsiteX13" fmla="*/ 1950071 w 3723546"/>
              <a:gd name="connsiteY13" fmla="*/ 164715 h 5795027"/>
              <a:gd name="connsiteX14" fmla="*/ 2144960 w 3723546"/>
              <a:gd name="connsiteY14" fmla="*/ 0 h 5795027"/>
              <a:gd name="connsiteX15" fmla="*/ 2332832 w 3723546"/>
              <a:gd name="connsiteY15" fmla="*/ 164715 h 5795027"/>
              <a:gd name="connsiteX16" fmla="*/ 2976290 w 3723546"/>
              <a:gd name="connsiteY16" fmla="*/ 524033 h 5795027"/>
              <a:gd name="connsiteX0" fmla="*/ 2989878 w 2989878"/>
              <a:gd name="connsiteY0" fmla="*/ 5266109 h 5795027"/>
              <a:gd name="connsiteX1" fmla="*/ 2332829 w 2989878"/>
              <a:gd name="connsiteY1" fmla="*/ 5630311 h 5795027"/>
              <a:gd name="connsiteX2" fmla="*/ 2137940 w 2989878"/>
              <a:gd name="connsiteY2" fmla="*/ 5795027 h 5795027"/>
              <a:gd name="connsiteX3" fmla="*/ 1950069 w 2989878"/>
              <a:gd name="connsiteY3" fmla="*/ 5630311 h 5795027"/>
              <a:gd name="connsiteX4" fmla="*/ 559353 w 2989878"/>
              <a:gd name="connsiteY4" fmla="*/ 4939455 h 5795027"/>
              <a:gd name="connsiteX5" fmla="*/ 0 w 2989878"/>
              <a:gd name="connsiteY5" fmla="*/ 3746068 h 5795027"/>
              <a:gd name="connsiteX6" fmla="*/ 0 w 2989878"/>
              <a:gd name="connsiteY6" fmla="*/ 3441681 h 5795027"/>
              <a:gd name="connsiteX7" fmla="*/ 0 w 2989878"/>
              <a:gd name="connsiteY7" fmla="*/ 3042471 h 5795027"/>
              <a:gd name="connsiteX8" fmla="*/ 0 w 2989878"/>
              <a:gd name="connsiteY8" fmla="*/ 2752557 h 5795027"/>
              <a:gd name="connsiteX9" fmla="*/ 0 w 2989878"/>
              <a:gd name="connsiteY9" fmla="*/ 2231503 h 5795027"/>
              <a:gd name="connsiteX10" fmla="*/ 0 w 2989878"/>
              <a:gd name="connsiteY10" fmla="*/ 2048959 h 5795027"/>
              <a:gd name="connsiteX11" fmla="*/ 559354 w 2989878"/>
              <a:gd name="connsiteY11" fmla="*/ 855573 h 5795027"/>
              <a:gd name="connsiteX12" fmla="*/ 1950071 w 2989878"/>
              <a:gd name="connsiteY12" fmla="*/ 164715 h 5795027"/>
              <a:gd name="connsiteX13" fmla="*/ 2144960 w 2989878"/>
              <a:gd name="connsiteY13" fmla="*/ 0 h 5795027"/>
              <a:gd name="connsiteX14" fmla="*/ 2332832 w 2989878"/>
              <a:gd name="connsiteY14" fmla="*/ 164715 h 5795027"/>
              <a:gd name="connsiteX15" fmla="*/ 2976290 w 2989878"/>
              <a:gd name="connsiteY15" fmla="*/ 524033 h 5795027"/>
              <a:gd name="connsiteX0" fmla="*/ 2989878 w 2989878"/>
              <a:gd name="connsiteY0" fmla="*/ 5266109 h 5795027"/>
              <a:gd name="connsiteX1" fmla="*/ 2332829 w 2989878"/>
              <a:gd name="connsiteY1" fmla="*/ 5630311 h 5795027"/>
              <a:gd name="connsiteX2" fmla="*/ 2137940 w 2989878"/>
              <a:gd name="connsiteY2" fmla="*/ 5795027 h 5795027"/>
              <a:gd name="connsiteX3" fmla="*/ 1950069 w 2989878"/>
              <a:gd name="connsiteY3" fmla="*/ 5630311 h 5795027"/>
              <a:gd name="connsiteX4" fmla="*/ 559353 w 2989878"/>
              <a:gd name="connsiteY4" fmla="*/ 4939455 h 5795027"/>
              <a:gd name="connsiteX5" fmla="*/ 0 w 2989878"/>
              <a:gd name="connsiteY5" fmla="*/ 3746068 h 5795027"/>
              <a:gd name="connsiteX6" fmla="*/ 0 w 2989878"/>
              <a:gd name="connsiteY6" fmla="*/ 3441681 h 5795027"/>
              <a:gd name="connsiteX7" fmla="*/ 0 w 2989878"/>
              <a:gd name="connsiteY7" fmla="*/ 3042471 h 5795027"/>
              <a:gd name="connsiteX8" fmla="*/ 0 w 2989878"/>
              <a:gd name="connsiteY8" fmla="*/ 2752557 h 5795027"/>
              <a:gd name="connsiteX9" fmla="*/ 0 w 2989878"/>
              <a:gd name="connsiteY9" fmla="*/ 2231503 h 5795027"/>
              <a:gd name="connsiteX10" fmla="*/ 0 w 2989878"/>
              <a:gd name="connsiteY10" fmla="*/ 2048959 h 5795027"/>
              <a:gd name="connsiteX11" fmla="*/ 559354 w 2989878"/>
              <a:gd name="connsiteY11" fmla="*/ 855573 h 5795027"/>
              <a:gd name="connsiteX12" fmla="*/ 1950071 w 2989878"/>
              <a:gd name="connsiteY12" fmla="*/ 164715 h 5795027"/>
              <a:gd name="connsiteX13" fmla="*/ 2144960 w 2989878"/>
              <a:gd name="connsiteY13" fmla="*/ 0 h 5795027"/>
              <a:gd name="connsiteX14" fmla="*/ 2332832 w 2989878"/>
              <a:gd name="connsiteY14" fmla="*/ 164715 h 5795027"/>
              <a:gd name="connsiteX15" fmla="*/ 2976290 w 2989878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6290" h="5795027">
                <a:moveTo>
                  <a:pt x="2955049" y="5266109"/>
                </a:moveTo>
                <a:cubicBezTo>
                  <a:pt x="2737194" y="5332489"/>
                  <a:pt x="2474819" y="554215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lnTo>
                  <a:pt x="2144960" y="0"/>
                </a:lnTo>
                <a:lnTo>
                  <a:pt x="2332832" y="164715"/>
                </a:lnTo>
                <a:cubicBezTo>
                  <a:pt x="2471387" y="252054"/>
                  <a:pt x="2744504" y="408890"/>
                  <a:pt x="2976290" y="524033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66BA2F-0910-C446-805B-6DADE05D1481}"/>
              </a:ext>
            </a:extLst>
          </p:cNvPr>
          <p:cNvSpPr txBox="1"/>
          <p:nvPr/>
        </p:nvSpPr>
        <p:spPr>
          <a:xfrm>
            <a:off x="9771526" y="630509"/>
            <a:ext cx="1360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Grazie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2B8E96C-5F85-554B-8DAE-D99A5FFD7FFC}"/>
              </a:ext>
            </a:extLst>
          </p:cNvPr>
          <p:cNvSpPr txBox="1"/>
          <p:nvPr/>
        </p:nvSpPr>
        <p:spPr>
          <a:xfrm>
            <a:off x="11010341" y="3100233"/>
            <a:ext cx="1132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PROF.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E18CE35-783C-4D48-9634-73C570653F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27" t="39873" r="20024" b="20730"/>
          <a:stretch/>
        </p:blipFill>
        <p:spPr>
          <a:xfrm>
            <a:off x="455975" y="1823190"/>
            <a:ext cx="9709872" cy="419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80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7C80B9C-CCB9-42D2-B7D6-BDA09F3EA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3EA80D9-EC99-4C94-ABB8-7762505E3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26904" y="2026"/>
            <a:ext cx="2249810" cy="2294745"/>
          </a:xfrm>
          <a:custGeom>
            <a:avLst/>
            <a:gdLst>
              <a:gd name="connsiteX0" fmla="*/ 49162 w 2249810"/>
              <a:gd name="connsiteY0" fmla="*/ 0 h 2294745"/>
              <a:gd name="connsiteX1" fmla="*/ 2200648 w 2249810"/>
              <a:gd name="connsiteY1" fmla="*/ 0 h 2294745"/>
              <a:gd name="connsiteX2" fmla="*/ 2210105 w 2249810"/>
              <a:gd name="connsiteY2" fmla="*/ 23601 h 2294745"/>
              <a:gd name="connsiteX3" fmla="*/ 2249810 w 2249810"/>
              <a:gd name="connsiteY3" fmla="*/ 326934 h 2294745"/>
              <a:gd name="connsiteX4" fmla="*/ 2249810 w 2249810"/>
              <a:gd name="connsiteY4" fmla="*/ 422824 h 2294745"/>
              <a:gd name="connsiteX5" fmla="*/ 2249810 w 2249810"/>
              <a:gd name="connsiteY5" fmla="*/ 696534 h 2294745"/>
              <a:gd name="connsiteX6" fmla="*/ 2249810 w 2249810"/>
              <a:gd name="connsiteY6" fmla="*/ 848826 h 2294745"/>
              <a:gd name="connsiteX7" fmla="*/ 2249810 w 2249810"/>
              <a:gd name="connsiteY7" fmla="*/ 1058531 h 2294745"/>
              <a:gd name="connsiteX8" fmla="*/ 2249810 w 2249810"/>
              <a:gd name="connsiteY8" fmla="*/ 1218426 h 2294745"/>
              <a:gd name="connsiteX9" fmla="*/ 1955981 w 2249810"/>
              <a:gd name="connsiteY9" fmla="*/ 1845313 h 2294745"/>
              <a:gd name="connsiteX10" fmla="*/ 1225437 w 2249810"/>
              <a:gd name="connsiteY10" fmla="*/ 2208220 h 2294745"/>
              <a:gd name="connsiteX11" fmla="*/ 1123061 w 2249810"/>
              <a:gd name="connsiteY11" fmla="*/ 2294745 h 2294745"/>
              <a:gd name="connsiteX12" fmla="*/ 1024372 w 2249810"/>
              <a:gd name="connsiteY12" fmla="*/ 2208220 h 2294745"/>
              <a:gd name="connsiteX13" fmla="*/ 293828 w 2249810"/>
              <a:gd name="connsiteY13" fmla="*/ 1845313 h 2294745"/>
              <a:gd name="connsiteX14" fmla="*/ 0 w 2249810"/>
              <a:gd name="connsiteY14" fmla="*/ 1218426 h 2294745"/>
              <a:gd name="connsiteX15" fmla="*/ 0 w 2249810"/>
              <a:gd name="connsiteY15" fmla="*/ 1058531 h 2294745"/>
              <a:gd name="connsiteX16" fmla="*/ 0 w 2249810"/>
              <a:gd name="connsiteY16" fmla="*/ 848826 h 2294745"/>
              <a:gd name="connsiteX17" fmla="*/ 0 w 2249810"/>
              <a:gd name="connsiteY17" fmla="*/ 696534 h 2294745"/>
              <a:gd name="connsiteX18" fmla="*/ 0 w 2249810"/>
              <a:gd name="connsiteY18" fmla="*/ 422824 h 2294745"/>
              <a:gd name="connsiteX19" fmla="*/ 0 w 2249810"/>
              <a:gd name="connsiteY19" fmla="*/ 326934 h 2294745"/>
              <a:gd name="connsiteX20" fmla="*/ 39705 w 2249810"/>
              <a:gd name="connsiteY20" fmla="*/ 23601 h 229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49810" h="2294745">
                <a:moveTo>
                  <a:pt x="49162" y="0"/>
                </a:moveTo>
                <a:lnTo>
                  <a:pt x="2200648" y="0"/>
                </a:lnTo>
                <a:lnTo>
                  <a:pt x="2210105" y="23601"/>
                </a:lnTo>
                <a:cubicBezTo>
                  <a:pt x="2236898" y="106934"/>
                  <a:pt x="2249810" y="205568"/>
                  <a:pt x="2249810" y="326934"/>
                </a:cubicBezTo>
                <a:lnTo>
                  <a:pt x="2249810" y="422824"/>
                </a:lnTo>
                <a:lnTo>
                  <a:pt x="2249810" y="696534"/>
                </a:lnTo>
                <a:lnTo>
                  <a:pt x="2249810" y="848826"/>
                </a:lnTo>
                <a:lnTo>
                  <a:pt x="2249810" y="1058531"/>
                </a:lnTo>
                <a:lnTo>
                  <a:pt x="2249810" y="1218426"/>
                </a:lnTo>
                <a:cubicBezTo>
                  <a:pt x="2249810" y="1542068"/>
                  <a:pt x="2157989" y="1704061"/>
                  <a:pt x="1955981" y="1845313"/>
                </a:cubicBezTo>
                <a:cubicBezTo>
                  <a:pt x="1745898" y="1967026"/>
                  <a:pt x="1470144" y="2019115"/>
                  <a:pt x="1225437" y="2208220"/>
                </a:cubicBezTo>
                <a:lnTo>
                  <a:pt x="1123061" y="2294745"/>
                </a:lnTo>
                <a:lnTo>
                  <a:pt x="1024372" y="2208220"/>
                </a:lnTo>
                <a:cubicBezTo>
                  <a:pt x="779664" y="2019115"/>
                  <a:pt x="503910" y="1967026"/>
                  <a:pt x="293828" y="1845313"/>
                </a:cubicBezTo>
                <a:cubicBezTo>
                  <a:pt x="91820" y="1704061"/>
                  <a:pt x="0" y="1542068"/>
                  <a:pt x="0" y="1218426"/>
                </a:cubicBezTo>
                <a:lnTo>
                  <a:pt x="0" y="1058531"/>
                </a:lnTo>
                <a:lnTo>
                  <a:pt x="0" y="848826"/>
                </a:lnTo>
                <a:lnTo>
                  <a:pt x="0" y="696534"/>
                </a:lnTo>
                <a:lnTo>
                  <a:pt x="0" y="422824"/>
                </a:lnTo>
                <a:lnTo>
                  <a:pt x="0" y="326934"/>
                </a:lnTo>
                <a:cubicBezTo>
                  <a:pt x="0" y="205568"/>
                  <a:pt x="12912" y="106934"/>
                  <a:pt x="39705" y="23601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918B527-C081-4529-B0DA-36A5DF890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97154" y="1907348"/>
            <a:ext cx="1594846" cy="3044131"/>
          </a:xfrm>
          <a:custGeom>
            <a:avLst/>
            <a:gdLst>
              <a:gd name="connsiteX0" fmla="*/ 1126749 w 1594846"/>
              <a:gd name="connsiteY0" fmla="*/ 0 h 3044131"/>
              <a:gd name="connsiteX1" fmla="*/ 1225438 w 1594846"/>
              <a:gd name="connsiteY1" fmla="*/ 86525 h 3044131"/>
              <a:gd name="connsiteX2" fmla="*/ 1413279 w 1594846"/>
              <a:gd name="connsiteY2" fmla="*/ 205892 h 3044131"/>
              <a:gd name="connsiteX3" fmla="*/ 1594846 w 1594846"/>
              <a:gd name="connsiteY3" fmla="*/ 289191 h 3044131"/>
              <a:gd name="connsiteX4" fmla="*/ 1594846 w 1594846"/>
              <a:gd name="connsiteY4" fmla="*/ 2754939 h 3044131"/>
              <a:gd name="connsiteX5" fmla="*/ 1413277 w 1594846"/>
              <a:gd name="connsiteY5" fmla="*/ 2838239 h 3044131"/>
              <a:gd name="connsiteX6" fmla="*/ 1225436 w 1594846"/>
              <a:gd name="connsiteY6" fmla="*/ 2957606 h 3044131"/>
              <a:gd name="connsiteX7" fmla="*/ 1123061 w 1594846"/>
              <a:gd name="connsiteY7" fmla="*/ 3044131 h 3044131"/>
              <a:gd name="connsiteX8" fmla="*/ 1024372 w 1594846"/>
              <a:gd name="connsiteY8" fmla="*/ 2957606 h 3044131"/>
              <a:gd name="connsiteX9" fmla="*/ 293828 w 1594846"/>
              <a:gd name="connsiteY9" fmla="*/ 2594699 h 3044131"/>
              <a:gd name="connsiteX10" fmla="*/ 0 w 1594846"/>
              <a:gd name="connsiteY10" fmla="*/ 1967812 h 3044131"/>
              <a:gd name="connsiteX11" fmla="*/ 0 w 1594846"/>
              <a:gd name="connsiteY11" fmla="*/ 1807917 h 3044131"/>
              <a:gd name="connsiteX12" fmla="*/ 0 w 1594846"/>
              <a:gd name="connsiteY12" fmla="*/ 1598212 h 3044131"/>
              <a:gd name="connsiteX13" fmla="*/ 0 w 1594846"/>
              <a:gd name="connsiteY13" fmla="*/ 1445920 h 3044131"/>
              <a:gd name="connsiteX14" fmla="*/ 0 w 1594846"/>
              <a:gd name="connsiteY14" fmla="*/ 1172210 h 3044131"/>
              <a:gd name="connsiteX15" fmla="*/ 0 w 1594846"/>
              <a:gd name="connsiteY15" fmla="*/ 1076320 h 3044131"/>
              <a:gd name="connsiteX16" fmla="*/ 293829 w 1594846"/>
              <a:gd name="connsiteY16" fmla="*/ 449433 h 3044131"/>
              <a:gd name="connsiteX17" fmla="*/ 1024374 w 1594846"/>
              <a:gd name="connsiteY17" fmla="*/ 86525 h 304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94846" h="3044131">
                <a:moveTo>
                  <a:pt x="1126749" y="0"/>
                </a:moveTo>
                <a:lnTo>
                  <a:pt x="1225438" y="86525"/>
                </a:lnTo>
                <a:cubicBezTo>
                  <a:pt x="1286615" y="133801"/>
                  <a:pt x="1349732" y="172514"/>
                  <a:pt x="1413279" y="205892"/>
                </a:cubicBezTo>
                <a:lnTo>
                  <a:pt x="1594846" y="289191"/>
                </a:lnTo>
                <a:lnTo>
                  <a:pt x="1594846" y="2754939"/>
                </a:lnTo>
                <a:lnTo>
                  <a:pt x="1413277" y="2838239"/>
                </a:lnTo>
                <a:cubicBezTo>
                  <a:pt x="1349730" y="2871617"/>
                  <a:pt x="1286613" y="2910330"/>
                  <a:pt x="1225436" y="2957606"/>
                </a:cubicBezTo>
                <a:lnTo>
                  <a:pt x="1123061" y="3044131"/>
                </a:lnTo>
                <a:lnTo>
                  <a:pt x="1024372" y="2957606"/>
                </a:lnTo>
                <a:cubicBezTo>
                  <a:pt x="779664" y="2768501"/>
                  <a:pt x="503910" y="2716412"/>
                  <a:pt x="293828" y="2594699"/>
                </a:cubicBezTo>
                <a:cubicBezTo>
                  <a:pt x="91820" y="2453447"/>
                  <a:pt x="0" y="2291454"/>
                  <a:pt x="0" y="1967812"/>
                </a:cubicBezTo>
                <a:lnTo>
                  <a:pt x="0" y="1807917"/>
                </a:lnTo>
                <a:lnTo>
                  <a:pt x="0" y="1598212"/>
                </a:lnTo>
                <a:lnTo>
                  <a:pt x="0" y="1445920"/>
                </a:lnTo>
                <a:lnTo>
                  <a:pt x="0" y="1172210"/>
                </a:lnTo>
                <a:lnTo>
                  <a:pt x="0" y="1076320"/>
                </a:lnTo>
                <a:cubicBezTo>
                  <a:pt x="0" y="752678"/>
                  <a:pt x="91821" y="590684"/>
                  <a:pt x="293829" y="449433"/>
                </a:cubicBezTo>
                <a:cubicBezTo>
                  <a:pt x="503912" y="327719"/>
                  <a:pt x="779665" y="275630"/>
                  <a:pt x="1024374" y="86525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C95395D-578F-4882-9B5C-4B27682FF1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65700" y="7622"/>
            <a:ext cx="2372219" cy="2371961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4282900 w 4447989"/>
              <a:gd name="connsiteY0" fmla="*/ 2048959 h 5795027"/>
              <a:gd name="connsiteX1" fmla="*/ 4282900 w 4447989"/>
              <a:gd name="connsiteY1" fmla="*/ 2231503 h 5795027"/>
              <a:gd name="connsiteX2" fmla="*/ 4282900 w 4447989"/>
              <a:gd name="connsiteY2" fmla="*/ 2752557 h 5795027"/>
              <a:gd name="connsiteX3" fmla="*/ 4282900 w 4447989"/>
              <a:gd name="connsiteY3" fmla="*/ 3042471 h 5795027"/>
              <a:gd name="connsiteX4" fmla="*/ 4282900 w 4447989"/>
              <a:gd name="connsiteY4" fmla="*/ 3441681 h 5795027"/>
              <a:gd name="connsiteX5" fmla="*/ 4282900 w 4447989"/>
              <a:gd name="connsiteY5" fmla="*/ 3746068 h 5795027"/>
              <a:gd name="connsiteX6" fmla="*/ 3723546 w 4447989"/>
              <a:gd name="connsiteY6" fmla="*/ 4939455 h 5795027"/>
              <a:gd name="connsiteX7" fmla="*/ 2332829 w 4447989"/>
              <a:gd name="connsiteY7" fmla="*/ 5630311 h 5795027"/>
              <a:gd name="connsiteX8" fmla="*/ 2137940 w 4447989"/>
              <a:gd name="connsiteY8" fmla="*/ 5795027 h 5795027"/>
              <a:gd name="connsiteX9" fmla="*/ 1950069 w 4447989"/>
              <a:gd name="connsiteY9" fmla="*/ 5630311 h 5795027"/>
              <a:gd name="connsiteX10" fmla="*/ 559353 w 4447989"/>
              <a:gd name="connsiteY10" fmla="*/ 4939455 h 5795027"/>
              <a:gd name="connsiteX11" fmla="*/ 0 w 4447989"/>
              <a:gd name="connsiteY11" fmla="*/ 3746068 h 5795027"/>
              <a:gd name="connsiteX12" fmla="*/ 0 w 4447989"/>
              <a:gd name="connsiteY12" fmla="*/ 3441681 h 5795027"/>
              <a:gd name="connsiteX13" fmla="*/ 0 w 4447989"/>
              <a:gd name="connsiteY13" fmla="*/ 3042471 h 5795027"/>
              <a:gd name="connsiteX14" fmla="*/ 0 w 4447989"/>
              <a:gd name="connsiteY14" fmla="*/ 2752557 h 5795027"/>
              <a:gd name="connsiteX15" fmla="*/ 0 w 4447989"/>
              <a:gd name="connsiteY15" fmla="*/ 2231503 h 5795027"/>
              <a:gd name="connsiteX16" fmla="*/ 0 w 4447989"/>
              <a:gd name="connsiteY16" fmla="*/ 2048959 h 5795027"/>
              <a:gd name="connsiteX17" fmla="*/ 559354 w 4447989"/>
              <a:gd name="connsiteY17" fmla="*/ 855573 h 5795027"/>
              <a:gd name="connsiteX18" fmla="*/ 1950071 w 4447989"/>
              <a:gd name="connsiteY18" fmla="*/ 164715 h 5795027"/>
              <a:gd name="connsiteX19" fmla="*/ 2144960 w 4447989"/>
              <a:gd name="connsiteY19" fmla="*/ 0 h 5795027"/>
              <a:gd name="connsiteX20" fmla="*/ 2332832 w 4447989"/>
              <a:gd name="connsiteY20" fmla="*/ 164715 h 5795027"/>
              <a:gd name="connsiteX21" fmla="*/ 3723546 w 4447989"/>
              <a:gd name="connsiteY21" fmla="*/ 855573 h 5795027"/>
              <a:gd name="connsiteX22" fmla="*/ 4447989 w 4447989"/>
              <a:gd name="connsiteY22" fmla="*/ 2214048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48071 w 4282900"/>
              <a:gd name="connsiteY0" fmla="*/ 1519558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48071 w 4292243"/>
              <a:gd name="connsiteY0" fmla="*/ 1519558 h 5795027"/>
              <a:gd name="connsiteX1" fmla="*/ 4282900 w 4292243"/>
              <a:gd name="connsiteY1" fmla="*/ 2231503 h 5795027"/>
              <a:gd name="connsiteX2" fmla="*/ 4282900 w 4292243"/>
              <a:gd name="connsiteY2" fmla="*/ 2752557 h 5795027"/>
              <a:gd name="connsiteX3" fmla="*/ 4282900 w 4292243"/>
              <a:gd name="connsiteY3" fmla="*/ 3042471 h 5795027"/>
              <a:gd name="connsiteX4" fmla="*/ 4282900 w 4292243"/>
              <a:gd name="connsiteY4" fmla="*/ 3441681 h 5795027"/>
              <a:gd name="connsiteX5" fmla="*/ 4282900 w 4292243"/>
              <a:gd name="connsiteY5" fmla="*/ 3746068 h 5795027"/>
              <a:gd name="connsiteX6" fmla="*/ 3723546 w 4292243"/>
              <a:gd name="connsiteY6" fmla="*/ 4939455 h 5795027"/>
              <a:gd name="connsiteX7" fmla="*/ 2332829 w 4292243"/>
              <a:gd name="connsiteY7" fmla="*/ 5630311 h 5795027"/>
              <a:gd name="connsiteX8" fmla="*/ 2137940 w 4292243"/>
              <a:gd name="connsiteY8" fmla="*/ 5795027 h 5795027"/>
              <a:gd name="connsiteX9" fmla="*/ 1950069 w 4292243"/>
              <a:gd name="connsiteY9" fmla="*/ 5630311 h 5795027"/>
              <a:gd name="connsiteX10" fmla="*/ 559353 w 4292243"/>
              <a:gd name="connsiteY10" fmla="*/ 4939455 h 5795027"/>
              <a:gd name="connsiteX11" fmla="*/ 0 w 4292243"/>
              <a:gd name="connsiteY11" fmla="*/ 3746068 h 5795027"/>
              <a:gd name="connsiteX12" fmla="*/ 0 w 4292243"/>
              <a:gd name="connsiteY12" fmla="*/ 3441681 h 5795027"/>
              <a:gd name="connsiteX13" fmla="*/ 0 w 4292243"/>
              <a:gd name="connsiteY13" fmla="*/ 3042471 h 5795027"/>
              <a:gd name="connsiteX14" fmla="*/ 0 w 4292243"/>
              <a:gd name="connsiteY14" fmla="*/ 2752557 h 5795027"/>
              <a:gd name="connsiteX15" fmla="*/ 0 w 4292243"/>
              <a:gd name="connsiteY15" fmla="*/ 2231503 h 5795027"/>
              <a:gd name="connsiteX16" fmla="*/ 0 w 4292243"/>
              <a:gd name="connsiteY16" fmla="*/ 2048959 h 5795027"/>
              <a:gd name="connsiteX17" fmla="*/ 559354 w 4292243"/>
              <a:gd name="connsiteY17" fmla="*/ 855573 h 5795027"/>
              <a:gd name="connsiteX18" fmla="*/ 1950071 w 4292243"/>
              <a:gd name="connsiteY18" fmla="*/ 164715 h 5795027"/>
              <a:gd name="connsiteX19" fmla="*/ 2144960 w 4292243"/>
              <a:gd name="connsiteY19" fmla="*/ 0 h 5795027"/>
              <a:gd name="connsiteX20" fmla="*/ 2332832 w 4292243"/>
              <a:gd name="connsiteY20" fmla="*/ 164715 h 5795027"/>
              <a:gd name="connsiteX21" fmla="*/ 3723546 w 4292243"/>
              <a:gd name="connsiteY21" fmla="*/ 855573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2144960 w 4282900"/>
              <a:gd name="connsiteY18" fmla="*/ 0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64279 w 4282900"/>
              <a:gd name="connsiteY17" fmla="*/ 1516418 h 5795027"/>
              <a:gd name="connsiteX18" fmla="*/ 559354 w 4282900"/>
              <a:gd name="connsiteY18" fmla="*/ 855573 h 5795027"/>
              <a:gd name="connsiteX19" fmla="*/ 2144960 w 4282900"/>
              <a:gd name="connsiteY19" fmla="*/ 0 h 5795027"/>
              <a:gd name="connsiteX0" fmla="*/ 4213242 w 4282900"/>
              <a:gd name="connsiteY0" fmla="*/ 657020 h 4939454"/>
              <a:gd name="connsiteX1" fmla="*/ 4282900 w 4282900"/>
              <a:gd name="connsiteY1" fmla="*/ 1375930 h 4939454"/>
              <a:gd name="connsiteX2" fmla="*/ 4282900 w 4282900"/>
              <a:gd name="connsiteY2" fmla="*/ 1896984 h 4939454"/>
              <a:gd name="connsiteX3" fmla="*/ 4282900 w 4282900"/>
              <a:gd name="connsiteY3" fmla="*/ 2186898 h 4939454"/>
              <a:gd name="connsiteX4" fmla="*/ 4282900 w 4282900"/>
              <a:gd name="connsiteY4" fmla="*/ 2586108 h 4939454"/>
              <a:gd name="connsiteX5" fmla="*/ 4282900 w 4282900"/>
              <a:gd name="connsiteY5" fmla="*/ 2890495 h 4939454"/>
              <a:gd name="connsiteX6" fmla="*/ 3723546 w 4282900"/>
              <a:gd name="connsiteY6" fmla="*/ 4083882 h 4939454"/>
              <a:gd name="connsiteX7" fmla="*/ 2332829 w 4282900"/>
              <a:gd name="connsiteY7" fmla="*/ 4774738 h 4939454"/>
              <a:gd name="connsiteX8" fmla="*/ 2137940 w 4282900"/>
              <a:gd name="connsiteY8" fmla="*/ 4939454 h 4939454"/>
              <a:gd name="connsiteX9" fmla="*/ 1950069 w 4282900"/>
              <a:gd name="connsiteY9" fmla="*/ 4774738 h 4939454"/>
              <a:gd name="connsiteX10" fmla="*/ 559353 w 4282900"/>
              <a:gd name="connsiteY10" fmla="*/ 4083882 h 4939454"/>
              <a:gd name="connsiteX11" fmla="*/ 0 w 4282900"/>
              <a:gd name="connsiteY11" fmla="*/ 2890495 h 4939454"/>
              <a:gd name="connsiteX12" fmla="*/ 0 w 4282900"/>
              <a:gd name="connsiteY12" fmla="*/ 2586108 h 4939454"/>
              <a:gd name="connsiteX13" fmla="*/ 0 w 4282900"/>
              <a:gd name="connsiteY13" fmla="*/ 2186898 h 4939454"/>
              <a:gd name="connsiteX14" fmla="*/ 0 w 4282900"/>
              <a:gd name="connsiteY14" fmla="*/ 1896984 h 4939454"/>
              <a:gd name="connsiteX15" fmla="*/ 0 w 4282900"/>
              <a:gd name="connsiteY15" fmla="*/ 1375930 h 4939454"/>
              <a:gd name="connsiteX16" fmla="*/ 0 w 4282900"/>
              <a:gd name="connsiteY16" fmla="*/ 1193386 h 4939454"/>
              <a:gd name="connsiteX17" fmla="*/ 64279 w 4282900"/>
              <a:gd name="connsiteY17" fmla="*/ 660845 h 4939454"/>
              <a:gd name="connsiteX18" fmla="*/ 559354 w 4282900"/>
              <a:gd name="connsiteY18" fmla="*/ 0 h 4939454"/>
              <a:gd name="connsiteX0" fmla="*/ 4213242 w 4282900"/>
              <a:gd name="connsiteY0" fmla="*/ 0 h 4282434"/>
              <a:gd name="connsiteX1" fmla="*/ 4282900 w 4282900"/>
              <a:gd name="connsiteY1" fmla="*/ 718910 h 4282434"/>
              <a:gd name="connsiteX2" fmla="*/ 4282900 w 4282900"/>
              <a:gd name="connsiteY2" fmla="*/ 1239964 h 4282434"/>
              <a:gd name="connsiteX3" fmla="*/ 4282900 w 4282900"/>
              <a:gd name="connsiteY3" fmla="*/ 1529878 h 4282434"/>
              <a:gd name="connsiteX4" fmla="*/ 4282900 w 4282900"/>
              <a:gd name="connsiteY4" fmla="*/ 1929088 h 4282434"/>
              <a:gd name="connsiteX5" fmla="*/ 4282900 w 4282900"/>
              <a:gd name="connsiteY5" fmla="*/ 2233475 h 4282434"/>
              <a:gd name="connsiteX6" fmla="*/ 3723546 w 4282900"/>
              <a:gd name="connsiteY6" fmla="*/ 3426862 h 4282434"/>
              <a:gd name="connsiteX7" fmla="*/ 2332829 w 4282900"/>
              <a:gd name="connsiteY7" fmla="*/ 4117718 h 4282434"/>
              <a:gd name="connsiteX8" fmla="*/ 2137940 w 4282900"/>
              <a:gd name="connsiteY8" fmla="*/ 4282434 h 4282434"/>
              <a:gd name="connsiteX9" fmla="*/ 1950069 w 4282900"/>
              <a:gd name="connsiteY9" fmla="*/ 4117718 h 4282434"/>
              <a:gd name="connsiteX10" fmla="*/ 559353 w 4282900"/>
              <a:gd name="connsiteY10" fmla="*/ 3426862 h 4282434"/>
              <a:gd name="connsiteX11" fmla="*/ 0 w 4282900"/>
              <a:gd name="connsiteY11" fmla="*/ 2233475 h 4282434"/>
              <a:gd name="connsiteX12" fmla="*/ 0 w 4282900"/>
              <a:gd name="connsiteY12" fmla="*/ 1929088 h 4282434"/>
              <a:gd name="connsiteX13" fmla="*/ 0 w 4282900"/>
              <a:gd name="connsiteY13" fmla="*/ 1529878 h 4282434"/>
              <a:gd name="connsiteX14" fmla="*/ 0 w 4282900"/>
              <a:gd name="connsiteY14" fmla="*/ 1239964 h 4282434"/>
              <a:gd name="connsiteX15" fmla="*/ 0 w 4282900"/>
              <a:gd name="connsiteY15" fmla="*/ 718910 h 4282434"/>
              <a:gd name="connsiteX16" fmla="*/ 0 w 4282900"/>
              <a:gd name="connsiteY16" fmla="*/ 536366 h 4282434"/>
              <a:gd name="connsiteX17" fmla="*/ 64279 w 4282900"/>
              <a:gd name="connsiteY17" fmla="*/ 3825 h 4282434"/>
              <a:gd name="connsiteX0" fmla="*/ 4213242 w 4282900"/>
              <a:gd name="connsiteY0" fmla="*/ 0 h 4282434"/>
              <a:gd name="connsiteX1" fmla="*/ 4282900 w 4282900"/>
              <a:gd name="connsiteY1" fmla="*/ 718910 h 4282434"/>
              <a:gd name="connsiteX2" fmla="*/ 4282900 w 4282900"/>
              <a:gd name="connsiteY2" fmla="*/ 1239964 h 4282434"/>
              <a:gd name="connsiteX3" fmla="*/ 4282900 w 4282900"/>
              <a:gd name="connsiteY3" fmla="*/ 1529878 h 4282434"/>
              <a:gd name="connsiteX4" fmla="*/ 4282900 w 4282900"/>
              <a:gd name="connsiteY4" fmla="*/ 1929088 h 4282434"/>
              <a:gd name="connsiteX5" fmla="*/ 4282900 w 4282900"/>
              <a:gd name="connsiteY5" fmla="*/ 2233475 h 4282434"/>
              <a:gd name="connsiteX6" fmla="*/ 3723546 w 4282900"/>
              <a:gd name="connsiteY6" fmla="*/ 3426862 h 4282434"/>
              <a:gd name="connsiteX7" fmla="*/ 2332829 w 4282900"/>
              <a:gd name="connsiteY7" fmla="*/ 4117718 h 4282434"/>
              <a:gd name="connsiteX8" fmla="*/ 2137940 w 4282900"/>
              <a:gd name="connsiteY8" fmla="*/ 4282434 h 4282434"/>
              <a:gd name="connsiteX9" fmla="*/ 1950069 w 4282900"/>
              <a:gd name="connsiteY9" fmla="*/ 4117718 h 4282434"/>
              <a:gd name="connsiteX10" fmla="*/ 559353 w 4282900"/>
              <a:gd name="connsiteY10" fmla="*/ 3426862 h 4282434"/>
              <a:gd name="connsiteX11" fmla="*/ 0 w 4282900"/>
              <a:gd name="connsiteY11" fmla="*/ 2233475 h 4282434"/>
              <a:gd name="connsiteX12" fmla="*/ 0 w 4282900"/>
              <a:gd name="connsiteY12" fmla="*/ 1929088 h 4282434"/>
              <a:gd name="connsiteX13" fmla="*/ 0 w 4282900"/>
              <a:gd name="connsiteY13" fmla="*/ 1529878 h 4282434"/>
              <a:gd name="connsiteX14" fmla="*/ 0 w 4282900"/>
              <a:gd name="connsiteY14" fmla="*/ 1239964 h 4282434"/>
              <a:gd name="connsiteX15" fmla="*/ 0 w 4282900"/>
              <a:gd name="connsiteY15" fmla="*/ 718910 h 4282434"/>
              <a:gd name="connsiteX16" fmla="*/ 0 w 4282900"/>
              <a:gd name="connsiteY16" fmla="*/ 536366 h 4282434"/>
              <a:gd name="connsiteX17" fmla="*/ 64279 w 4282900"/>
              <a:gd name="connsiteY17" fmla="*/ 3825 h 428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282900" h="4282434">
                <a:moveTo>
                  <a:pt x="4213242" y="0"/>
                </a:moveTo>
                <a:cubicBezTo>
                  <a:pt x="4294511" y="306972"/>
                  <a:pt x="4271290" y="481595"/>
                  <a:pt x="4282900" y="718910"/>
                </a:cubicBezTo>
                <a:lnTo>
                  <a:pt x="4282900" y="1239964"/>
                </a:lnTo>
                <a:lnTo>
                  <a:pt x="4282900" y="1529878"/>
                </a:lnTo>
                <a:lnTo>
                  <a:pt x="4282900" y="1929088"/>
                </a:lnTo>
                <a:lnTo>
                  <a:pt x="4282900" y="2233475"/>
                </a:lnTo>
                <a:cubicBezTo>
                  <a:pt x="4282900" y="2849584"/>
                  <a:pt x="4108103" y="3157966"/>
                  <a:pt x="3723546" y="3426862"/>
                </a:cubicBezTo>
                <a:cubicBezTo>
                  <a:pt x="3323617" y="3658565"/>
                  <a:pt x="2798672" y="3757725"/>
                  <a:pt x="2332829" y="4117718"/>
                </a:cubicBezTo>
                <a:lnTo>
                  <a:pt x="2137940" y="4282434"/>
                </a:lnTo>
                <a:lnTo>
                  <a:pt x="1950069" y="4117718"/>
                </a:lnTo>
                <a:cubicBezTo>
                  <a:pt x="1484225" y="3757725"/>
                  <a:pt x="959280" y="3658565"/>
                  <a:pt x="559353" y="3426862"/>
                </a:cubicBezTo>
                <a:cubicBezTo>
                  <a:pt x="174796" y="3157966"/>
                  <a:pt x="0" y="2849584"/>
                  <a:pt x="0" y="2233475"/>
                </a:cubicBezTo>
                <a:lnTo>
                  <a:pt x="0" y="1929088"/>
                </a:lnTo>
                <a:lnTo>
                  <a:pt x="0" y="1529878"/>
                </a:lnTo>
                <a:lnTo>
                  <a:pt x="0" y="1239964"/>
                </a:lnTo>
                <a:lnTo>
                  <a:pt x="0" y="718910"/>
                </a:lnTo>
                <a:lnTo>
                  <a:pt x="0" y="536366"/>
                </a:lnTo>
                <a:cubicBezTo>
                  <a:pt x="10713" y="417185"/>
                  <a:pt x="19813" y="133066"/>
                  <a:pt x="64279" y="3825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F0C88DB-0324-4DA7-A5E8-8A9C7D7C5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36649" y="1823190"/>
            <a:ext cx="1648512" cy="3209758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2976290 w 4282900"/>
              <a:gd name="connsiteY2" fmla="*/ 524033 h 5795027"/>
              <a:gd name="connsiteX3" fmla="*/ 3723546 w 4282900"/>
              <a:gd name="connsiteY3" fmla="*/ 855573 h 5795027"/>
              <a:gd name="connsiteX4" fmla="*/ 4282900 w 4282900"/>
              <a:gd name="connsiteY4" fmla="*/ 2048959 h 5795027"/>
              <a:gd name="connsiteX5" fmla="*/ 4282900 w 4282900"/>
              <a:gd name="connsiteY5" fmla="*/ 2231503 h 5795027"/>
              <a:gd name="connsiteX6" fmla="*/ 4282900 w 4282900"/>
              <a:gd name="connsiteY6" fmla="*/ 2752557 h 5795027"/>
              <a:gd name="connsiteX7" fmla="*/ 4282900 w 4282900"/>
              <a:gd name="connsiteY7" fmla="*/ 3042471 h 5795027"/>
              <a:gd name="connsiteX8" fmla="*/ 4282900 w 4282900"/>
              <a:gd name="connsiteY8" fmla="*/ 3441681 h 5795027"/>
              <a:gd name="connsiteX9" fmla="*/ 4282900 w 4282900"/>
              <a:gd name="connsiteY9" fmla="*/ 3746068 h 5795027"/>
              <a:gd name="connsiteX10" fmla="*/ 3723546 w 4282900"/>
              <a:gd name="connsiteY10" fmla="*/ 4939455 h 5795027"/>
              <a:gd name="connsiteX11" fmla="*/ 2332829 w 4282900"/>
              <a:gd name="connsiteY11" fmla="*/ 5630311 h 5795027"/>
              <a:gd name="connsiteX12" fmla="*/ 2137940 w 4282900"/>
              <a:gd name="connsiteY12" fmla="*/ 5795027 h 5795027"/>
              <a:gd name="connsiteX13" fmla="*/ 1950069 w 4282900"/>
              <a:gd name="connsiteY13" fmla="*/ 5630311 h 5795027"/>
              <a:gd name="connsiteX14" fmla="*/ 559353 w 4282900"/>
              <a:gd name="connsiteY14" fmla="*/ 4939455 h 5795027"/>
              <a:gd name="connsiteX15" fmla="*/ 0 w 4282900"/>
              <a:gd name="connsiteY15" fmla="*/ 3746068 h 5795027"/>
              <a:gd name="connsiteX16" fmla="*/ 0 w 4282900"/>
              <a:gd name="connsiteY16" fmla="*/ 3441681 h 5795027"/>
              <a:gd name="connsiteX17" fmla="*/ 0 w 4282900"/>
              <a:gd name="connsiteY17" fmla="*/ 3042471 h 5795027"/>
              <a:gd name="connsiteX18" fmla="*/ 0 w 4282900"/>
              <a:gd name="connsiteY18" fmla="*/ 2752557 h 5795027"/>
              <a:gd name="connsiteX19" fmla="*/ 0 w 4282900"/>
              <a:gd name="connsiteY19" fmla="*/ 2231503 h 5795027"/>
              <a:gd name="connsiteX20" fmla="*/ 0 w 4282900"/>
              <a:gd name="connsiteY20" fmla="*/ 2048959 h 5795027"/>
              <a:gd name="connsiteX21" fmla="*/ 559354 w 4282900"/>
              <a:gd name="connsiteY21" fmla="*/ 855573 h 5795027"/>
              <a:gd name="connsiteX22" fmla="*/ 1950071 w 4282900"/>
              <a:gd name="connsiteY22" fmla="*/ 164715 h 5795027"/>
              <a:gd name="connsiteX23" fmla="*/ 2144960 w 4282900"/>
              <a:gd name="connsiteY23" fmla="*/ 0 h 5795027"/>
              <a:gd name="connsiteX0" fmla="*/ 3723546 w 4282900"/>
              <a:gd name="connsiteY0" fmla="*/ 855573 h 5795027"/>
              <a:gd name="connsiteX1" fmla="*/ 4282900 w 4282900"/>
              <a:gd name="connsiteY1" fmla="*/ 2048959 h 5795027"/>
              <a:gd name="connsiteX2" fmla="*/ 4282900 w 4282900"/>
              <a:gd name="connsiteY2" fmla="*/ 2231503 h 5795027"/>
              <a:gd name="connsiteX3" fmla="*/ 4282900 w 4282900"/>
              <a:gd name="connsiteY3" fmla="*/ 2752557 h 5795027"/>
              <a:gd name="connsiteX4" fmla="*/ 4282900 w 4282900"/>
              <a:gd name="connsiteY4" fmla="*/ 3042471 h 5795027"/>
              <a:gd name="connsiteX5" fmla="*/ 4282900 w 4282900"/>
              <a:gd name="connsiteY5" fmla="*/ 3441681 h 5795027"/>
              <a:gd name="connsiteX6" fmla="*/ 4282900 w 4282900"/>
              <a:gd name="connsiteY6" fmla="*/ 3746068 h 5795027"/>
              <a:gd name="connsiteX7" fmla="*/ 3723546 w 4282900"/>
              <a:gd name="connsiteY7" fmla="*/ 4939455 h 5795027"/>
              <a:gd name="connsiteX8" fmla="*/ 2332829 w 4282900"/>
              <a:gd name="connsiteY8" fmla="*/ 5630311 h 5795027"/>
              <a:gd name="connsiteX9" fmla="*/ 2137940 w 4282900"/>
              <a:gd name="connsiteY9" fmla="*/ 5795027 h 5795027"/>
              <a:gd name="connsiteX10" fmla="*/ 1950069 w 4282900"/>
              <a:gd name="connsiteY10" fmla="*/ 5630311 h 5795027"/>
              <a:gd name="connsiteX11" fmla="*/ 559353 w 4282900"/>
              <a:gd name="connsiteY11" fmla="*/ 4939455 h 5795027"/>
              <a:gd name="connsiteX12" fmla="*/ 0 w 4282900"/>
              <a:gd name="connsiteY12" fmla="*/ 3746068 h 5795027"/>
              <a:gd name="connsiteX13" fmla="*/ 0 w 4282900"/>
              <a:gd name="connsiteY13" fmla="*/ 3441681 h 5795027"/>
              <a:gd name="connsiteX14" fmla="*/ 0 w 4282900"/>
              <a:gd name="connsiteY14" fmla="*/ 3042471 h 5795027"/>
              <a:gd name="connsiteX15" fmla="*/ 0 w 4282900"/>
              <a:gd name="connsiteY15" fmla="*/ 2752557 h 5795027"/>
              <a:gd name="connsiteX16" fmla="*/ 0 w 4282900"/>
              <a:gd name="connsiteY16" fmla="*/ 2231503 h 5795027"/>
              <a:gd name="connsiteX17" fmla="*/ 0 w 4282900"/>
              <a:gd name="connsiteY17" fmla="*/ 2048959 h 5795027"/>
              <a:gd name="connsiteX18" fmla="*/ 559354 w 4282900"/>
              <a:gd name="connsiteY18" fmla="*/ 855573 h 5795027"/>
              <a:gd name="connsiteX19" fmla="*/ 1950071 w 4282900"/>
              <a:gd name="connsiteY19" fmla="*/ 164715 h 5795027"/>
              <a:gd name="connsiteX20" fmla="*/ 2144960 w 4282900"/>
              <a:gd name="connsiteY20" fmla="*/ 0 h 5795027"/>
              <a:gd name="connsiteX21" fmla="*/ 2332832 w 4282900"/>
              <a:gd name="connsiteY21" fmla="*/ 164715 h 5795027"/>
              <a:gd name="connsiteX22" fmla="*/ 2976290 w 4282900"/>
              <a:gd name="connsiteY22" fmla="*/ 524033 h 5795027"/>
              <a:gd name="connsiteX23" fmla="*/ 3888635 w 4282900"/>
              <a:gd name="connsiteY23" fmla="*/ 1020662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2976290 w 4282900"/>
              <a:gd name="connsiteY21" fmla="*/ 524033 h 5795027"/>
              <a:gd name="connsiteX22" fmla="*/ 3888635 w 4282900"/>
              <a:gd name="connsiteY22" fmla="*/ 1020662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2976290 w 4282900"/>
              <a:gd name="connsiteY21" fmla="*/ 524033 h 5795027"/>
              <a:gd name="connsiteX0" fmla="*/ 4282900 w 4282900"/>
              <a:gd name="connsiteY0" fmla="*/ 2231503 h 5795027"/>
              <a:gd name="connsiteX1" fmla="*/ 4282900 w 4282900"/>
              <a:gd name="connsiteY1" fmla="*/ 2752557 h 5795027"/>
              <a:gd name="connsiteX2" fmla="*/ 4282900 w 4282900"/>
              <a:gd name="connsiteY2" fmla="*/ 3042471 h 5795027"/>
              <a:gd name="connsiteX3" fmla="*/ 4282900 w 4282900"/>
              <a:gd name="connsiteY3" fmla="*/ 3441681 h 5795027"/>
              <a:gd name="connsiteX4" fmla="*/ 4282900 w 4282900"/>
              <a:gd name="connsiteY4" fmla="*/ 3746068 h 5795027"/>
              <a:gd name="connsiteX5" fmla="*/ 3723546 w 4282900"/>
              <a:gd name="connsiteY5" fmla="*/ 4939455 h 5795027"/>
              <a:gd name="connsiteX6" fmla="*/ 2332829 w 4282900"/>
              <a:gd name="connsiteY6" fmla="*/ 5630311 h 5795027"/>
              <a:gd name="connsiteX7" fmla="*/ 2137940 w 4282900"/>
              <a:gd name="connsiteY7" fmla="*/ 5795027 h 5795027"/>
              <a:gd name="connsiteX8" fmla="*/ 1950069 w 4282900"/>
              <a:gd name="connsiteY8" fmla="*/ 5630311 h 5795027"/>
              <a:gd name="connsiteX9" fmla="*/ 559353 w 4282900"/>
              <a:gd name="connsiteY9" fmla="*/ 4939455 h 5795027"/>
              <a:gd name="connsiteX10" fmla="*/ 0 w 4282900"/>
              <a:gd name="connsiteY10" fmla="*/ 3746068 h 5795027"/>
              <a:gd name="connsiteX11" fmla="*/ 0 w 4282900"/>
              <a:gd name="connsiteY11" fmla="*/ 3441681 h 5795027"/>
              <a:gd name="connsiteX12" fmla="*/ 0 w 4282900"/>
              <a:gd name="connsiteY12" fmla="*/ 3042471 h 5795027"/>
              <a:gd name="connsiteX13" fmla="*/ 0 w 4282900"/>
              <a:gd name="connsiteY13" fmla="*/ 2752557 h 5795027"/>
              <a:gd name="connsiteX14" fmla="*/ 0 w 4282900"/>
              <a:gd name="connsiteY14" fmla="*/ 2231503 h 5795027"/>
              <a:gd name="connsiteX15" fmla="*/ 0 w 4282900"/>
              <a:gd name="connsiteY15" fmla="*/ 2048959 h 5795027"/>
              <a:gd name="connsiteX16" fmla="*/ 559354 w 4282900"/>
              <a:gd name="connsiteY16" fmla="*/ 855573 h 5795027"/>
              <a:gd name="connsiteX17" fmla="*/ 1950071 w 4282900"/>
              <a:gd name="connsiteY17" fmla="*/ 164715 h 5795027"/>
              <a:gd name="connsiteX18" fmla="*/ 2144960 w 4282900"/>
              <a:gd name="connsiteY18" fmla="*/ 0 h 5795027"/>
              <a:gd name="connsiteX19" fmla="*/ 2332832 w 4282900"/>
              <a:gd name="connsiteY19" fmla="*/ 164715 h 5795027"/>
              <a:gd name="connsiteX20" fmla="*/ 2976290 w 4282900"/>
              <a:gd name="connsiteY20" fmla="*/ 524033 h 5795027"/>
              <a:gd name="connsiteX0" fmla="*/ 4282900 w 4282900"/>
              <a:gd name="connsiteY0" fmla="*/ 2752557 h 5795027"/>
              <a:gd name="connsiteX1" fmla="*/ 4282900 w 4282900"/>
              <a:gd name="connsiteY1" fmla="*/ 3042471 h 5795027"/>
              <a:gd name="connsiteX2" fmla="*/ 4282900 w 4282900"/>
              <a:gd name="connsiteY2" fmla="*/ 3441681 h 5795027"/>
              <a:gd name="connsiteX3" fmla="*/ 4282900 w 4282900"/>
              <a:gd name="connsiteY3" fmla="*/ 3746068 h 5795027"/>
              <a:gd name="connsiteX4" fmla="*/ 3723546 w 4282900"/>
              <a:gd name="connsiteY4" fmla="*/ 4939455 h 5795027"/>
              <a:gd name="connsiteX5" fmla="*/ 2332829 w 4282900"/>
              <a:gd name="connsiteY5" fmla="*/ 5630311 h 5795027"/>
              <a:gd name="connsiteX6" fmla="*/ 2137940 w 4282900"/>
              <a:gd name="connsiteY6" fmla="*/ 5795027 h 5795027"/>
              <a:gd name="connsiteX7" fmla="*/ 1950069 w 4282900"/>
              <a:gd name="connsiteY7" fmla="*/ 5630311 h 5795027"/>
              <a:gd name="connsiteX8" fmla="*/ 559353 w 4282900"/>
              <a:gd name="connsiteY8" fmla="*/ 4939455 h 5795027"/>
              <a:gd name="connsiteX9" fmla="*/ 0 w 4282900"/>
              <a:gd name="connsiteY9" fmla="*/ 3746068 h 5795027"/>
              <a:gd name="connsiteX10" fmla="*/ 0 w 4282900"/>
              <a:gd name="connsiteY10" fmla="*/ 3441681 h 5795027"/>
              <a:gd name="connsiteX11" fmla="*/ 0 w 4282900"/>
              <a:gd name="connsiteY11" fmla="*/ 3042471 h 5795027"/>
              <a:gd name="connsiteX12" fmla="*/ 0 w 4282900"/>
              <a:gd name="connsiteY12" fmla="*/ 2752557 h 5795027"/>
              <a:gd name="connsiteX13" fmla="*/ 0 w 4282900"/>
              <a:gd name="connsiteY13" fmla="*/ 2231503 h 5795027"/>
              <a:gd name="connsiteX14" fmla="*/ 0 w 4282900"/>
              <a:gd name="connsiteY14" fmla="*/ 2048959 h 5795027"/>
              <a:gd name="connsiteX15" fmla="*/ 559354 w 4282900"/>
              <a:gd name="connsiteY15" fmla="*/ 855573 h 5795027"/>
              <a:gd name="connsiteX16" fmla="*/ 1950071 w 4282900"/>
              <a:gd name="connsiteY16" fmla="*/ 164715 h 5795027"/>
              <a:gd name="connsiteX17" fmla="*/ 2144960 w 4282900"/>
              <a:gd name="connsiteY17" fmla="*/ 0 h 5795027"/>
              <a:gd name="connsiteX18" fmla="*/ 2332832 w 4282900"/>
              <a:gd name="connsiteY18" fmla="*/ 164715 h 5795027"/>
              <a:gd name="connsiteX19" fmla="*/ 2976290 w 4282900"/>
              <a:gd name="connsiteY19" fmla="*/ 524033 h 5795027"/>
              <a:gd name="connsiteX0" fmla="*/ 4282900 w 4282900"/>
              <a:gd name="connsiteY0" fmla="*/ 3042471 h 5795027"/>
              <a:gd name="connsiteX1" fmla="*/ 4282900 w 4282900"/>
              <a:gd name="connsiteY1" fmla="*/ 3441681 h 5795027"/>
              <a:gd name="connsiteX2" fmla="*/ 4282900 w 4282900"/>
              <a:gd name="connsiteY2" fmla="*/ 3746068 h 5795027"/>
              <a:gd name="connsiteX3" fmla="*/ 3723546 w 4282900"/>
              <a:gd name="connsiteY3" fmla="*/ 4939455 h 5795027"/>
              <a:gd name="connsiteX4" fmla="*/ 2332829 w 4282900"/>
              <a:gd name="connsiteY4" fmla="*/ 5630311 h 5795027"/>
              <a:gd name="connsiteX5" fmla="*/ 2137940 w 4282900"/>
              <a:gd name="connsiteY5" fmla="*/ 5795027 h 5795027"/>
              <a:gd name="connsiteX6" fmla="*/ 1950069 w 4282900"/>
              <a:gd name="connsiteY6" fmla="*/ 5630311 h 5795027"/>
              <a:gd name="connsiteX7" fmla="*/ 559353 w 4282900"/>
              <a:gd name="connsiteY7" fmla="*/ 4939455 h 5795027"/>
              <a:gd name="connsiteX8" fmla="*/ 0 w 4282900"/>
              <a:gd name="connsiteY8" fmla="*/ 3746068 h 5795027"/>
              <a:gd name="connsiteX9" fmla="*/ 0 w 4282900"/>
              <a:gd name="connsiteY9" fmla="*/ 3441681 h 5795027"/>
              <a:gd name="connsiteX10" fmla="*/ 0 w 4282900"/>
              <a:gd name="connsiteY10" fmla="*/ 3042471 h 5795027"/>
              <a:gd name="connsiteX11" fmla="*/ 0 w 4282900"/>
              <a:gd name="connsiteY11" fmla="*/ 2752557 h 5795027"/>
              <a:gd name="connsiteX12" fmla="*/ 0 w 4282900"/>
              <a:gd name="connsiteY12" fmla="*/ 2231503 h 5795027"/>
              <a:gd name="connsiteX13" fmla="*/ 0 w 4282900"/>
              <a:gd name="connsiteY13" fmla="*/ 2048959 h 5795027"/>
              <a:gd name="connsiteX14" fmla="*/ 559354 w 4282900"/>
              <a:gd name="connsiteY14" fmla="*/ 855573 h 5795027"/>
              <a:gd name="connsiteX15" fmla="*/ 1950071 w 4282900"/>
              <a:gd name="connsiteY15" fmla="*/ 164715 h 5795027"/>
              <a:gd name="connsiteX16" fmla="*/ 2144960 w 4282900"/>
              <a:gd name="connsiteY16" fmla="*/ 0 h 5795027"/>
              <a:gd name="connsiteX17" fmla="*/ 2332832 w 4282900"/>
              <a:gd name="connsiteY17" fmla="*/ 164715 h 5795027"/>
              <a:gd name="connsiteX18" fmla="*/ 2976290 w 4282900"/>
              <a:gd name="connsiteY18" fmla="*/ 524033 h 5795027"/>
              <a:gd name="connsiteX0" fmla="*/ 4282900 w 4282900"/>
              <a:gd name="connsiteY0" fmla="*/ 3441681 h 5795027"/>
              <a:gd name="connsiteX1" fmla="*/ 4282900 w 4282900"/>
              <a:gd name="connsiteY1" fmla="*/ 3746068 h 5795027"/>
              <a:gd name="connsiteX2" fmla="*/ 3723546 w 4282900"/>
              <a:gd name="connsiteY2" fmla="*/ 4939455 h 5795027"/>
              <a:gd name="connsiteX3" fmla="*/ 2332829 w 4282900"/>
              <a:gd name="connsiteY3" fmla="*/ 5630311 h 5795027"/>
              <a:gd name="connsiteX4" fmla="*/ 2137940 w 4282900"/>
              <a:gd name="connsiteY4" fmla="*/ 5795027 h 5795027"/>
              <a:gd name="connsiteX5" fmla="*/ 1950069 w 4282900"/>
              <a:gd name="connsiteY5" fmla="*/ 5630311 h 5795027"/>
              <a:gd name="connsiteX6" fmla="*/ 559353 w 4282900"/>
              <a:gd name="connsiteY6" fmla="*/ 4939455 h 5795027"/>
              <a:gd name="connsiteX7" fmla="*/ 0 w 4282900"/>
              <a:gd name="connsiteY7" fmla="*/ 3746068 h 5795027"/>
              <a:gd name="connsiteX8" fmla="*/ 0 w 4282900"/>
              <a:gd name="connsiteY8" fmla="*/ 3441681 h 5795027"/>
              <a:gd name="connsiteX9" fmla="*/ 0 w 4282900"/>
              <a:gd name="connsiteY9" fmla="*/ 3042471 h 5795027"/>
              <a:gd name="connsiteX10" fmla="*/ 0 w 4282900"/>
              <a:gd name="connsiteY10" fmla="*/ 2752557 h 5795027"/>
              <a:gd name="connsiteX11" fmla="*/ 0 w 4282900"/>
              <a:gd name="connsiteY11" fmla="*/ 2231503 h 5795027"/>
              <a:gd name="connsiteX12" fmla="*/ 0 w 4282900"/>
              <a:gd name="connsiteY12" fmla="*/ 2048959 h 5795027"/>
              <a:gd name="connsiteX13" fmla="*/ 559354 w 4282900"/>
              <a:gd name="connsiteY13" fmla="*/ 855573 h 5795027"/>
              <a:gd name="connsiteX14" fmla="*/ 1950071 w 4282900"/>
              <a:gd name="connsiteY14" fmla="*/ 164715 h 5795027"/>
              <a:gd name="connsiteX15" fmla="*/ 2144960 w 4282900"/>
              <a:gd name="connsiteY15" fmla="*/ 0 h 5795027"/>
              <a:gd name="connsiteX16" fmla="*/ 2332832 w 4282900"/>
              <a:gd name="connsiteY16" fmla="*/ 164715 h 5795027"/>
              <a:gd name="connsiteX17" fmla="*/ 2976290 w 4282900"/>
              <a:gd name="connsiteY17" fmla="*/ 524033 h 5795027"/>
              <a:gd name="connsiteX0" fmla="*/ 4282900 w 4282900"/>
              <a:gd name="connsiteY0" fmla="*/ 3441681 h 5795027"/>
              <a:gd name="connsiteX1" fmla="*/ 3723546 w 4282900"/>
              <a:gd name="connsiteY1" fmla="*/ 4939455 h 5795027"/>
              <a:gd name="connsiteX2" fmla="*/ 2332829 w 4282900"/>
              <a:gd name="connsiteY2" fmla="*/ 5630311 h 5795027"/>
              <a:gd name="connsiteX3" fmla="*/ 2137940 w 4282900"/>
              <a:gd name="connsiteY3" fmla="*/ 5795027 h 5795027"/>
              <a:gd name="connsiteX4" fmla="*/ 1950069 w 4282900"/>
              <a:gd name="connsiteY4" fmla="*/ 5630311 h 5795027"/>
              <a:gd name="connsiteX5" fmla="*/ 559353 w 4282900"/>
              <a:gd name="connsiteY5" fmla="*/ 4939455 h 5795027"/>
              <a:gd name="connsiteX6" fmla="*/ 0 w 4282900"/>
              <a:gd name="connsiteY6" fmla="*/ 3746068 h 5795027"/>
              <a:gd name="connsiteX7" fmla="*/ 0 w 4282900"/>
              <a:gd name="connsiteY7" fmla="*/ 3441681 h 5795027"/>
              <a:gd name="connsiteX8" fmla="*/ 0 w 4282900"/>
              <a:gd name="connsiteY8" fmla="*/ 3042471 h 5795027"/>
              <a:gd name="connsiteX9" fmla="*/ 0 w 4282900"/>
              <a:gd name="connsiteY9" fmla="*/ 2752557 h 5795027"/>
              <a:gd name="connsiteX10" fmla="*/ 0 w 4282900"/>
              <a:gd name="connsiteY10" fmla="*/ 2231503 h 5795027"/>
              <a:gd name="connsiteX11" fmla="*/ 0 w 4282900"/>
              <a:gd name="connsiteY11" fmla="*/ 2048959 h 5795027"/>
              <a:gd name="connsiteX12" fmla="*/ 559354 w 4282900"/>
              <a:gd name="connsiteY12" fmla="*/ 855573 h 5795027"/>
              <a:gd name="connsiteX13" fmla="*/ 1950071 w 4282900"/>
              <a:gd name="connsiteY13" fmla="*/ 164715 h 5795027"/>
              <a:gd name="connsiteX14" fmla="*/ 2144960 w 4282900"/>
              <a:gd name="connsiteY14" fmla="*/ 0 h 5795027"/>
              <a:gd name="connsiteX15" fmla="*/ 2332832 w 4282900"/>
              <a:gd name="connsiteY15" fmla="*/ 164715 h 5795027"/>
              <a:gd name="connsiteX16" fmla="*/ 2976290 w 4282900"/>
              <a:gd name="connsiteY16" fmla="*/ 524033 h 5795027"/>
              <a:gd name="connsiteX0" fmla="*/ 3723546 w 3723546"/>
              <a:gd name="connsiteY0" fmla="*/ 4939455 h 5795027"/>
              <a:gd name="connsiteX1" fmla="*/ 2332829 w 3723546"/>
              <a:gd name="connsiteY1" fmla="*/ 5630311 h 5795027"/>
              <a:gd name="connsiteX2" fmla="*/ 2137940 w 3723546"/>
              <a:gd name="connsiteY2" fmla="*/ 5795027 h 5795027"/>
              <a:gd name="connsiteX3" fmla="*/ 1950069 w 3723546"/>
              <a:gd name="connsiteY3" fmla="*/ 5630311 h 5795027"/>
              <a:gd name="connsiteX4" fmla="*/ 559353 w 3723546"/>
              <a:gd name="connsiteY4" fmla="*/ 4939455 h 5795027"/>
              <a:gd name="connsiteX5" fmla="*/ 0 w 3723546"/>
              <a:gd name="connsiteY5" fmla="*/ 3746068 h 5795027"/>
              <a:gd name="connsiteX6" fmla="*/ 0 w 3723546"/>
              <a:gd name="connsiteY6" fmla="*/ 3441681 h 5795027"/>
              <a:gd name="connsiteX7" fmla="*/ 0 w 3723546"/>
              <a:gd name="connsiteY7" fmla="*/ 3042471 h 5795027"/>
              <a:gd name="connsiteX8" fmla="*/ 0 w 3723546"/>
              <a:gd name="connsiteY8" fmla="*/ 2752557 h 5795027"/>
              <a:gd name="connsiteX9" fmla="*/ 0 w 3723546"/>
              <a:gd name="connsiteY9" fmla="*/ 2231503 h 5795027"/>
              <a:gd name="connsiteX10" fmla="*/ 0 w 3723546"/>
              <a:gd name="connsiteY10" fmla="*/ 2048959 h 5795027"/>
              <a:gd name="connsiteX11" fmla="*/ 559354 w 3723546"/>
              <a:gd name="connsiteY11" fmla="*/ 855573 h 5795027"/>
              <a:gd name="connsiteX12" fmla="*/ 1950071 w 3723546"/>
              <a:gd name="connsiteY12" fmla="*/ 164715 h 5795027"/>
              <a:gd name="connsiteX13" fmla="*/ 2144960 w 3723546"/>
              <a:gd name="connsiteY13" fmla="*/ 0 h 5795027"/>
              <a:gd name="connsiteX14" fmla="*/ 2332832 w 3723546"/>
              <a:gd name="connsiteY14" fmla="*/ 164715 h 5795027"/>
              <a:gd name="connsiteX15" fmla="*/ 2976290 w 3723546"/>
              <a:gd name="connsiteY15" fmla="*/ 524033 h 5795027"/>
              <a:gd name="connsiteX0" fmla="*/ 3723546 w 3723546"/>
              <a:gd name="connsiteY0" fmla="*/ 4939455 h 5795027"/>
              <a:gd name="connsiteX1" fmla="*/ 2989878 w 3723546"/>
              <a:gd name="connsiteY1" fmla="*/ 5266109 h 5795027"/>
              <a:gd name="connsiteX2" fmla="*/ 2332829 w 3723546"/>
              <a:gd name="connsiteY2" fmla="*/ 5630311 h 5795027"/>
              <a:gd name="connsiteX3" fmla="*/ 2137940 w 3723546"/>
              <a:gd name="connsiteY3" fmla="*/ 5795027 h 5795027"/>
              <a:gd name="connsiteX4" fmla="*/ 1950069 w 3723546"/>
              <a:gd name="connsiteY4" fmla="*/ 5630311 h 5795027"/>
              <a:gd name="connsiteX5" fmla="*/ 559353 w 3723546"/>
              <a:gd name="connsiteY5" fmla="*/ 4939455 h 5795027"/>
              <a:gd name="connsiteX6" fmla="*/ 0 w 3723546"/>
              <a:gd name="connsiteY6" fmla="*/ 3746068 h 5795027"/>
              <a:gd name="connsiteX7" fmla="*/ 0 w 3723546"/>
              <a:gd name="connsiteY7" fmla="*/ 3441681 h 5795027"/>
              <a:gd name="connsiteX8" fmla="*/ 0 w 3723546"/>
              <a:gd name="connsiteY8" fmla="*/ 3042471 h 5795027"/>
              <a:gd name="connsiteX9" fmla="*/ 0 w 3723546"/>
              <a:gd name="connsiteY9" fmla="*/ 2752557 h 5795027"/>
              <a:gd name="connsiteX10" fmla="*/ 0 w 3723546"/>
              <a:gd name="connsiteY10" fmla="*/ 2231503 h 5795027"/>
              <a:gd name="connsiteX11" fmla="*/ 0 w 3723546"/>
              <a:gd name="connsiteY11" fmla="*/ 2048959 h 5795027"/>
              <a:gd name="connsiteX12" fmla="*/ 559354 w 3723546"/>
              <a:gd name="connsiteY12" fmla="*/ 855573 h 5795027"/>
              <a:gd name="connsiteX13" fmla="*/ 1950071 w 3723546"/>
              <a:gd name="connsiteY13" fmla="*/ 164715 h 5795027"/>
              <a:gd name="connsiteX14" fmla="*/ 2144960 w 3723546"/>
              <a:gd name="connsiteY14" fmla="*/ 0 h 5795027"/>
              <a:gd name="connsiteX15" fmla="*/ 2332832 w 3723546"/>
              <a:gd name="connsiteY15" fmla="*/ 164715 h 5795027"/>
              <a:gd name="connsiteX16" fmla="*/ 2976290 w 3723546"/>
              <a:gd name="connsiteY16" fmla="*/ 524033 h 5795027"/>
              <a:gd name="connsiteX0" fmla="*/ 2989878 w 2989878"/>
              <a:gd name="connsiteY0" fmla="*/ 5266109 h 5795027"/>
              <a:gd name="connsiteX1" fmla="*/ 2332829 w 2989878"/>
              <a:gd name="connsiteY1" fmla="*/ 5630311 h 5795027"/>
              <a:gd name="connsiteX2" fmla="*/ 2137940 w 2989878"/>
              <a:gd name="connsiteY2" fmla="*/ 5795027 h 5795027"/>
              <a:gd name="connsiteX3" fmla="*/ 1950069 w 2989878"/>
              <a:gd name="connsiteY3" fmla="*/ 5630311 h 5795027"/>
              <a:gd name="connsiteX4" fmla="*/ 559353 w 2989878"/>
              <a:gd name="connsiteY4" fmla="*/ 4939455 h 5795027"/>
              <a:gd name="connsiteX5" fmla="*/ 0 w 2989878"/>
              <a:gd name="connsiteY5" fmla="*/ 3746068 h 5795027"/>
              <a:gd name="connsiteX6" fmla="*/ 0 w 2989878"/>
              <a:gd name="connsiteY6" fmla="*/ 3441681 h 5795027"/>
              <a:gd name="connsiteX7" fmla="*/ 0 w 2989878"/>
              <a:gd name="connsiteY7" fmla="*/ 3042471 h 5795027"/>
              <a:gd name="connsiteX8" fmla="*/ 0 w 2989878"/>
              <a:gd name="connsiteY8" fmla="*/ 2752557 h 5795027"/>
              <a:gd name="connsiteX9" fmla="*/ 0 w 2989878"/>
              <a:gd name="connsiteY9" fmla="*/ 2231503 h 5795027"/>
              <a:gd name="connsiteX10" fmla="*/ 0 w 2989878"/>
              <a:gd name="connsiteY10" fmla="*/ 2048959 h 5795027"/>
              <a:gd name="connsiteX11" fmla="*/ 559354 w 2989878"/>
              <a:gd name="connsiteY11" fmla="*/ 855573 h 5795027"/>
              <a:gd name="connsiteX12" fmla="*/ 1950071 w 2989878"/>
              <a:gd name="connsiteY12" fmla="*/ 164715 h 5795027"/>
              <a:gd name="connsiteX13" fmla="*/ 2144960 w 2989878"/>
              <a:gd name="connsiteY13" fmla="*/ 0 h 5795027"/>
              <a:gd name="connsiteX14" fmla="*/ 2332832 w 2989878"/>
              <a:gd name="connsiteY14" fmla="*/ 164715 h 5795027"/>
              <a:gd name="connsiteX15" fmla="*/ 2976290 w 2989878"/>
              <a:gd name="connsiteY15" fmla="*/ 524033 h 5795027"/>
              <a:gd name="connsiteX0" fmla="*/ 2989878 w 2989878"/>
              <a:gd name="connsiteY0" fmla="*/ 5266109 h 5795027"/>
              <a:gd name="connsiteX1" fmla="*/ 2332829 w 2989878"/>
              <a:gd name="connsiteY1" fmla="*/ 5630311 h 5795027"/>
              <a:gd name="connsiteX2" fmla="*/ 2137940 w 2989878"/>
              <a:gd name="connsiteY2" fmla="*/ 5795027 h 5795027"/>
              <a:gd name="connsiteX3" fmla="*/ 1950069 w 2989878"/>
              <a:gd name="connsiteY3" fmla="*/ 5630311 h 5795027"/>
              <a:gd name="connsiteX4" fmla="*/ 559353 w 2989878"/>
              <a:gd name="connsiteY4" fmla="*/ 4939455 h 5795027"/>
              <a:gd name="connsiteX5" fmla="*/ 0 w 2989878"/>
              <a:gd name="connsiteY5" fmla="*/ 3746068 h 5795027"/>
              <a:gd name="connsiteX6" fmla="*/ 0 w 2989878"/>
              <a:gd name="connsiteY6" fmla="*/ 3441681 h 5795027"/>
              <a:gd name="connsiteX7" fmla="*/ 0 w 2989878"/>
              <a:gd name="connsiteY7" fmla="*/ 3042471 h 5795027"/>
              <a:gd name="connsiteX8" fmla="*/ 0 w 2989878"/>
              <a:gd name="connsiteY8" fmla="*/ 2752557 h 5795027"/>
              <a:gd name="connsiteX9" fmla="*/ 0 w 2989878"/>
              <a:gd name="connsiteY9" fmla="*/ 2231503 h 5795027"/>
              <a:gd name="connsiteX10" fmla="*/ 0 w 2989878"/>
              <a:gd name="connsiteY10" fmla="*/ 2048959 h 5795027"/>
              <a:gd name="connsiteX11" fmla="*/ 559354 w 2989878"/>
              <a:gd name="connsiteY11" fmla="*/ 855573 h 5795027"/>
              <a:gd name="connsiteX12" fmla="*/ 1950071 w 2989878"/>
              <a:gd name="connsiteY12" fmla="*/ 164715 h 5795027"/>
              <a:gd name="connsiteX13" fmla="*/ 2144960 w 2989878"/>
              <a:gd name="connsiteY13" fmla="*/ 0 h 5795027"/>
              <a:gd name="connsiteX14" fmla="*/ 2332832 w 2989878"/>
              <a:gd name="connsiteY14" fmla="*/ 164715 h 5795027"/>
              <a:gd name="connsiteX15" fmla="*/ 2976290 w 2989878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6290" h="5795027">
                <a:moveTo>
                  <a:pt x="2955049" y="5266109"/>
                </a:moveTo>
                <a:cubicBezTo>
                  <a:pt x="2737194" y="5332489"/>
                  <a:pt x="2474819" y="554215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lnTo>
                  <a:pt x="2144960" y="0"/>
                </a:lnTo>
                <a:lnTo>
                  <a:pt x="2332832" y="164715"/>
                </a:lnTo>
                <a:cubicBezTo>
                  <a:pt x="2471387" y="252054"/>
                  <a:pt x="2744504" y="408890"/>
                  <a:pt x="2976290" y="524033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66BA2F-0910-C446-805B-6DADE05D1481}"/>
              </a:ext>
            </a:extLst>
          </p:cNvPr>
          <p:cNvSpPr txBox="1"/>
          <p:nvPr/>
        </p:nvSpPr>
        <p:spPr>
          <a:xfrm>
            <a:off x="9771526" y="630509"/>
            <a:ext cx="1360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Grazie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2B8E96C-5F85-554B-8DAE-D99A5FFD7FFC}"/>
              </a:ext>
            </a:extLst>
          </p:cNvPr>
          <p:cNvSpPr txBox="1"/>
          <p:nvPr/>
        </p:nvSpPr>
        <p:spPr>
          <a:xfrm>
            <a:off x="11010341" y="3100233"/>
            <a:ext cx="1132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PROF.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F0D335-58DE-B947-A58F-7B0D7678E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27" y="429047"/>
            <a:ext cx="4980597" cy="373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4A31C40-A7AC-694F-9D54-5D283E2DE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224" y="2523137"/>
            <a:ext cx="5509576" cy="413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459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7C80B9C-CCB9-42D2-B7D6-BDA09F3EA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3EA80D9-EC99-4C94-ABB8-7762505E3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26904" y="2026"/>
            <a:ext cx="2249810" cy="2294745"/>
          </a:xfrm>
          <a:custGeom>
            <a:avLst/>
            <a:gdLst>
              <a:gd name="connsiteX0" fmla="*/ 49162 w 2249810"/>
              <a:gd name="connsiteY0" fmla="*/ 0 h 2294745"/>
              <a:gd name="connsiteX1" fmla="*/ 2200648 w 2249810"/>
              <a:gd name="connsiteY1" fmla="*/ 0 h 2294745"/>
              <a:gd name="connsiteX2" fmla="*/ 2210105 w 2249810"/>
              <a:gd name="connsiteY2" fmla="*/ 23601 h 2294745"/>
              <a:gd name="connsiteX3" fmla="*/ 2249810 w 2249810"/>
              <a:gd name="connsiteY3" fmla="*/ 326934 h 2294745"/>
              <a:gd name="connsiteX4" fmla="*/ 2249810 w 2249810"/>
              <a:gd name="connsiteY4" fmla="*/ 422824 h 2294745"/>
              <a:gd name="connsiteX5" fmla="*/ 2249810 w 2249810"/>
              <a:gd name="connsiteY5" fmla="*/ 696534 h 2294745"/>
              <a:gd name="connsiteX6" fmla="*/ 2249810 w 2249810"/>
              <a:gd name="connsiteY6" fmla="*/ 848826 h 2294745"/>
              <a:gd name="connsiteX7" fmla="*/ 2249810 w 2249810"/>
              <a:gd name="connsiteY7" fmla="*/ 1058531 h 2294745"/>
              <a:gd name="connsiteX8" fmla="*/ 2249810 w 2249810"/>
              <a:gd name="connsiteY8" fmla="*/ 1218426 h 2294745"/>
              <a:gd name="connsiteX9" fmla="*/ 1955981 w 2249810"/>
              <a:gd name="connsiteY9" fmla="*/ 1845313 h 2294745"/>
              <a:gd name="connsiteX10" fmla="*/ 1225437 w 2249810"/>
              <a:gd name="connsiteY10" fmla="*/ 2208220 h 2294745"/>
              <a:gd name="connsiteX11" fmla="*/ 1123061 w 2249810"/>
              <a:gd name="connsiteY11" fmla="*/ 2294745 h 2294745"/>
              <a:gd name="connsiteX12" fmla="*/ 1024372 w 2249810"/>
              <a:gd name="connsiteY12" fmla="*/ 2208220 h 2294745"/>
              <a:gd name="connsiteX13" fmla="*/ 293828 w 2249810"/>
              <a:gd name="connsiteY13" fmla="*/ 1845313 h 2294745"/>
              <a:gd name="connsiteX14" fmla="*/ 0 w 2249810"/>
              <a:gd name="connsiteY14" fmla="*/ 1218426 h 2294745"/>
              <a:gd name="connsiteX15" fmla="*/ 0 w 2249810"/>
              <a:gd name="connsiteY15" fmla="*/ 1058531 h 2294745"/>
              <a:gd name="connsiteX16" fmla="*/ 0 w 2249810"/>
              <a:gd name="connsiteY16" fmla="*/ 848826 h 2294745"/>
              <a:gd name="connsiteX17" fmla="*/ 0 w 2249810"/>
              <a:gd name="connsiteY17" fmla="*/ 696534 h 2294745"/>
              <a:gd name="connsiteX18" fmla="*/ 0 w 2249810"/>
              <a:gd name="connsiteY18" fmla="*/ 422824 h 2294745"/>
              <a:gd name="connsiteX19" fmla="*/ 0 w 2249810"/>
              <a:gd name="connsiteY19" fmla="*/ 326934 h 2294745"/>
              <a:gd name="connsiteX20" fmla="*/ 39705 w 2249810"/>
              <a:gd name="connsiteY20" fmla="*/ 23601 h 229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49810" h="2294745">
                <a:moveTo>
                  <a:pt x="49162" y="0"/>
                </a:moveTo>
                <a:lnTo>
                  <a:pt x="2200648" y="0"/>
                </a:lnTo>
                <a:lnTo>
                  <a:pt x="2210105" y="23601"/>
                </a:lnTo>
                <a:cubicBezTo>
                  <a:pt x="2236898" y="106934"/>
                  <a:pt x="2249810" y="205568"/>
                  <a:pt x="2249810" y="326934"/>
                </a:cubicBezTo>
                <a:lnTo>
                  <a:pt x="2249810" y="422824"/>
                </a:lnTo>
                <a:lnTo>
                  <a:pt x="2249810" y="696534"/>
                </a:lnTo>
                <a:lnTo>
                  <a:pt x="2249810" y="848826"/>
                </a:lnTo>
                <a:lnTo>
                  <a:pt x="2249810" y="1058531"/>
                </a:lnTo>
                <a:lnTo>
                  <a:pt x="2249810" y="1218426"/>
                </a:lnTo>
                <a:cubicBezTo>
                  <a:pt x="2249810" y="1542068"/>
                  <a:pt x="2157989" y="1704061"/>
                  <a:pt x="1955981" y="1845313"/>
                </a:cubicBezTo>
                <a:cubicBezTo>
                  <a:pt x="1745898" y="1967026"/>
                  <a:pt x="1470144" y="2019115"/>
                  <a:pt x="1225437" y="2208220"/>
                </a:cubicBezTo>
                <a:lnTo>
                  <a:pt x="1123061" y="2294745"/>
                </a:lnTo>
                <a:lnTo>
                  <a:pt x="1024372" y="2208220"/>
                </a:lnTo>
                <a:cubicBezTo>
                  <a:pt x="779664" y="2019115"/>
                  <a:pt x="503910" y="1967026"/>
                  <a:pt x="293828" y="1845313"/>
                </a:cubicBezTo>
                <a:cubicBezTo>
                  <a:pt x="91820" y="1704061"/>
                  <a:pt x="0" y="1542068"/>
                  <a:pt x="0" y="1218426"/>
                </a:cubicBezTo>
                <a:lnTo>
                  <a:pt x="0" y="1058531"/>
                </a:lnTo>
                <a:lnTo>
                  <a:pt x="0" y="848826"/>
                </a:lnTo>
                <a:lnTo>
                  <a:pt x="0" y="696534"/>
                </a:lnTo>
                <a:lnTo>
                  <a:pt x="0" y="422824"/>
                </a:lnTo>
                <a:lnTo>
                  <a:pt x="0" y="326934"/>
                </a:lnTo>
                <a:cubicBezTo>
                  <a:pt x="0" y="205568"/>
                  <a:pt x="12912" y="106934"/>
                  <a:pt x="39705" y="23601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918B527-C081-4529-B0DA-36A5DF890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97154" y="1907348"/>
            <a:ext cx="1594846" cy="3044131"/>
          </a:xfrm>
          <a:custGeom>
            <a:avLst/>
            <a:gdLst>
              <a:gd name="connsiteX0" fmla="*/ 1126749 w 1594846"/>
              <a:gd name="connsiteY0" fmla="*/ 0 h 3044131"/>
              <a:gd name="connsiteX1" fmla="*/ 1225438 w 1594846"/>
              <a:gd name="connsiteY1" fmla="*/ 86525 h 3044131"/>
              <a:gd name="connsiteX2" fmla="*/ 1413279 w 1594846"/>
              <a:gd name="connsiteY2" fmla="*/ 205892 h 3044131"/>
              <a:gd name="connsiteX3" fmla="*/ 1594846 w 1594846"/>
              <a:gd name="connsiteY3" fmla="*/ 289191 h 3044131"/>
              <a:gd name="connsiteX4" fmla="*/ 1594846 w 1594846"/>
              <a:gd name="connsiteY4" fmla="*/ 2754939 h 3044131"/>
              <a:gd name="connsiteX5" fmla="*/ 1413277 w 1594846"/>
              <a:gd name="connsiteY5" fmla="*/ 2838239 h 3044131"/>
              <a:gd name="connsiteX6" fmla="*/ 1225436 w 1594846"/>
              <a:gd name="connsiteY6" fmla="*/ 2957606 h 3044131"/>
              <a:gd name="connsiteX7" fmla="*/ 1123061 w 1594846"/>
              <a:gd name="connsiteY7" fmla="*/ 3044131 h 3044131"/>
              <a:gd name="connsiteX8" fmla="*/ 1024372 w 1594846"/>
              <a:gd name="connsiteY8" fmla="*/ 2957606 h 3044131"/>
              <a:gd name="connsiteX9" fmla="*/ 293828 w 1594846"/>
              <a:gd name="connsiteY9" fmla="*/ 2594699 h 3044131"/>
              <a:gd name="connsiteX10" fmla="*/ 0 w 1594846"/>
              <a:gd name="connsiteY10" fmla="*/ 1967812 h 3044131"/>
              <a:gd name="connsiteX11" fmla="*/ 0 w 1594846"/>
              <a:gd name="connsiteY11" fmla="*/ 1807917 h 3044131"/>
              <a:gd name="connsiteX12" fmla="*/ 0 w 1594846"/>
              <a:gd name="connsiteY12" fmla="*/ 1598212 h 3044131"/>
              <a:gd name="connsiteX13" fmla="*/ 0 w 1594846"/>
              <a:gd name="connsiteY13" fmla="*/ 1445920 h 3044131"/>
              <a:gd name="connsiteX14" fmla="*/ 0 w 1594846"/>
              <a:gd name="connsiteY14" fmla="*/ 1172210 h 3044131"/>
              <a:gd name="connsiteX15" fmla="*/ 0 w 1594846"/>
              <a:gd name="connsiteY15" fmla="*/ 1076320 h 3044131"/>
              <a:gd name="connsiteX16" fmla="*/ 293829 w 1594846"/>
              <a:gd name="connsiteY16" fmla="*/ 449433 h 3044131"/>
              <a:gd name="connsiteX17" fmla="*/ 1024374 w 1594846"/>
              <a:gd name="connsiteY17" fmla="*/ 86525 h 304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94846" h="3044131">
                <a:moveTo>
                  <a:pt x="1126749" y="0"/>
                </a:moveTo>
                <a:lnTo>
                  <a:pt x="1225438" y="86525"/>
                </a:lnTo>
                <a:cubicBezTo>
                  <a:pt x="1286615" y="133801"/>
                  <a:pt x="1349732" y="172514"/>
                  <a:pt x="1413279" y="205892"/>
                </a:cubicBezTo>
                <a:lnTo>
                  <a:pt x="1594846" y="289191"/>
                </a:lnTo>
                <a:lnTo>
                  <a:pt x="1594846" y="2754939"/>
                </a:lnTo>
                <a:lnTo>
                  <a:pt x="1413277" y="2838239"/>
                </a:lnTo>
                <a:cubicBezTo>
                  <a:pt x="1349730" y="2871617"/>
                  <a:pt x="1286613" y="2910330"/>
                  <a:pt x="1225436" y="2957606"/>
                </a:cubicBezTo>
                <a:lnTo>
                  <a:pt x="1123061" y="3044131"/>
                </a:lnTo>
                <a:lnTo>
                  <a:pt x="1024372" y="2957606"/>
                </a:lnTo>
                <a:cubicBezTo>
                  <a:pt x="779664" y="2768501"/>
                  <a:pt x="503910" y="2716412"/>
                  <a:pt x="293828" y="2594699"/>
                </a:cubicBezTo>
                <a:cubicBezTo>
                  <a:pt x="91820" y="2453447"/>
                  <a:pt x="0" y="2291454"/>
                  <a:pt x="0" y="1967812"/>
                </a:cubicBezTo>
                <a:lnTo>
                  <a:pt x="0" y="1807917"/>
                </a:lnTo>
                <a:lnTo>
                  <a:pt x="0" y="1598212"/>
                </a:lnTo>
                <a:lnTo>
                  <a:pt x="0" y="1445920"/>
                </a:lnTo>
                <a:lnTo>
                  <a:pt x="0" y="1172210"/>
                </a:lnTo>
                <a:lnTo>
                  <a:pt x="0" y="1076320"/>
                </a:lnTo>
                <a:cubicBezTo>
                  <a:pt x="0" y="752678"/>
                  <a:pt x="91821" y="590684"/>
                  <a:pt x="293829" y="449433"/>
                </a:cubicBezTo>
                <a:cubicBezTo>
                  <a:pt x="503912" y="327719"/>
                  <a:pt x="779665" y="275630"/>
                  <a:pt x="1024374" y="86525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C95395D-578F-4882-9B5C-4B27682FF1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65700" y="7622"/>
            <a:ext cx="2372219" cy="2371961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4282900 w 4447989"/>
              <a:gd name="connsiteY0" fmla="*/ 2048959 h 5795027"/>
              <a:gd name="connsiteX1" fmla="*/ 4282900 w 4447989"/>
              <a:gd name="connsiteY1" fmla="*/ 2231503 h 5795027"/>
              <a:gd name="connsiteX2" fmla="*/ 4282900 w 4447989"/>
              <a:gd name="connsiteY2" fmla="*/ 2752557 h 5795027"/>
              <a:gd name="connsiteX3" fmla="*/ 4282900 w 4447989"/>
              <a:gd name="connsiteY3" fmla="*/ 3042471 h 5795027"/>
              <a:gd name="connsiteX4" fmla="*/ 4282900 w 4447989"/>
              <a:gd name="connsiteY4" fmla="*/ 3441681 h 5795027"/>
              <a:gd name="connsiteX5" fmla="*/ 4282900 w 4447989"/>
              <a:gd name="connsiteY5" fmla="*/ 3746068 h 5795027"/>
              <a:gd name="connsiteX6" fmla="*/ 3723546 w 4447989"/>
              <a:gd name="connsiteY6" fmla="*/ 4939455 h 5795027"/>
              <a:gd name="connsiteX7" fmla="*/ 2332829 w 4447989"/>
              <a:gd name="connsiteY7" fmla="*/ 5630311 h 5795027"/>
              <a:gd name="connsiteX8" fmla="*/ 2137940 w 4447989"/>
              <a:gd name="connsiteY8" fmla="*/ 5795027 h 5795027"/>
              <a:gd name="connsiteX9" fmla="*/ 1950069 w 4447989"/>
              <a:gd name="connsiteY9" fmla="*/ 5630311 h 5795027"/>
              <a:gd name="connsiteX10" fmla="*/ 559353 w 4447989"/>
              <a:gd name="connsiteY10" fmla="*/ 4939455 h 5795027"/>
              <a:gd name="connsiteX11" fmla="*/ 0 w 4447989"/>
              <a:gd name="connsiteY11" fmla="*/ 3746068 h 5795027"/>
              <a:gd name="connsiteX12" fmla="*/ 0 w 4447989"/>
              <a:gd name="connsiteY12" fmla="*/ 3441681 h 5795027"/>
              <a:gd name="connsiteX13" fmla="*/ 0 w 4447989"/>
              <a:gd name="connsiteY13" fmla="*/ 3042471 h 5795027"/>
              <a:gd name="connsiteX14" fmla="*/ 0 w 4447989"/>
              <a:gd name="connsiteY14" fmla="*/ 2752557 h 5795027"/>
              <a:gd name="connsiteX15" fmla="*/ 0 w 4447989"/>
              <a:gd name="connsiteY15" fmla="*/ 2231503 h 5795027"/>
              <a:gd name="connsiteX16" fmla="*/ 0 w 4447989"/>
              <a:gd name="connsiteY16" fmla="*/ 2048959 h 5795027"/>
              <a:gd name="connsiteX17" fmla="*/ 559354 w 4447989"/>
              <a:gd name="connsiteY17" fmla="*/ 855573 h 5795027"/>
              <a:gd name="connsiteX18" fmla="*/ 1950071 w 4447989"/>
              <a:gd name="connsiteY18" fmla="*/ 164715 h 5795027"/>
              <a:gd name="connsiteX19" fmla="*/ 2144960 w 4447989"/>
              <a:gd name="connsiteY19" fmla="*/ 0 h 5795027"/>
              <a:gd name="connsiteX20" fmla="*/ 2332832 w 4447989"/>
              <a:gd name="connsiteY20" fmla="*/ 164715 h 5795027"/>
              <a:gd name="connsiteX21" fmla="*/ 3723546 w 4447989"/>
              <a:gd name="connsiteY21" fmla="*/ 855573 h 5795027"/>
              <a:gd name="connsiteX22" fmla="*/ 4447989 w 4447989"/>
              <a:gd name="connsiteY22" fmla="*/ 2214048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48071 w 4282900"/>
              <a:gd name="connsiteY0" fmla="*/ 1519558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48071 w 4292243"/>
              <a:gd name="connsiteY0" fmla="*/ 1519558 h 5795027"/>
              <a:gd name="connsiteX1" fmla="*/ 4282900 w 4292243"/>
              <a:gd name="connsiteY1" fmla="*/ 2231503 h 5795027"/>
              <a:gd name="connsiteX2" fmla="*/ 4282900 w 4292243"/>
              <a:gd name="connsiteY2" fmla="*/ 2752557 h 5795027"/>
              <a:gd name="connsiteX3" fmla="*/ 4282900 w 4292243"/>
              <a:gd name="connsiteY3" fmla="*/ 3042471 h 5795027"/>
              <a:gd name="connsiteX4" fmla="*/ 4282900 w 4292243"/>
              <a:gd name="connsiteY4" fmla="*/ 3441681 h 5795027"/>
              <a:gd name="connsiteX5" fmla="*/ 4282900 w 4292243"/>
              <a:gd name="connsiteY5" fmla="*/ 3746068 h 5795027"/>
              <a:gd name="connsiteX6" fmla="*/ 3723546 w 4292243"/>
              <a:gd name="connsiteY6" fmla="*/ 4939455 h 5795027"/>
              <a:gd name="connsiteX7" fmla="*/ 2332829 w 4292243"/>
              <a:gd name="connsiteY7" fmla="*/ 5630311 h 5795027"/>
              <a:gd name="connsiteX8" fmla="*/ 2137940 w 4292243"/>
              <a:gd name="connsiteY8" fmla="*/ 5795027 h 5795027"/>
              <a:gd name="connsiteX9" fmla="*/ 1950069 w 4292243"/>
              <a:gd name="connsiteY9" fmla="*/ 5630311 h 5795027"/>
              <a:gd name="connsiteX10" fmla="*/ 559353 w 4292243"/>
              <a:gd name="connsiteY10" fmla="*/ 4939455 h 5795027"/>
              <a:gd name="connsiteX11" fmla="*/ 0 w 4292243"/>
              <a:gd name="connsiteY11" fmla="*/ 3746068 h 5795027"/>
              <a:gd name="connsiteX12" fmla="*/ 0 w 4292243"/>
              <a:gd name="connsiteY12" fmla="*/ 3441681 h 5795027"/>
              <a:gd name="connsiteX13" fmla="*/ 0 w 4292243"/>
              <a:gd name="connsiteY13" fmla="*/ 3042471 h 5795027"/>
              <a:gd name="connsiteX14" fmla="*/ 0 w 4292243"/>
              <a:gd name="connsiteY14" fmla="*/ 2752557 h 5795027"/>
              <a:gd name="connsiteX15" fmla="*/ 0 w 4292243"/>
              <a:gd name="connsiteY15" fmla="*/ 2231503 h 5795027"/>
              <a:gd name="connsiteX16" fmla="*/ 0 w 4292243"/>
              <a:gd name="connsiteY16" fmla="*/ 2048959 h 5795027"/>
              <a:gd name="connsiteX17" fmla="*/ 559354 w 4292243"/>
              <a:gd name="connsiteY17" fmla="*/ 855573 h 5795027"/>
              <a:gd name="connsiteX18" fmla="*/ 1950071 w 4292243"/>
              <a:gd name="connsiteY18" fmla="*/ 164715 h 5795027"/>
              <a:gd name="connsiteX19" fmla="*/ 2144960 w 4292243"/>
              <a:gd name="connsiteY19" fmla="*/ 0 h 5795027"/>
              <a:gd name="connsiteX20" fmla="*/ 2332832 w 4292243"/>
              <a:gd name="connsiteY20" fmla="*/ 164715 h 5795027"/>
              <a:gd name="connsiteX21" fmla="*/ 3723546 w 4292243"/>
              <a:gd name="connsiteY21" fmla="*/ 855573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2144960 w 4282900"/>
              <a:gd name="connsiteY18" fmla="*/ 0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64279 w 4282900"/>
              <a:gd name="connsiteY17" fmla="*/ 1516418 h 5795027"/>
              <a:gd name="connsiteX18" fmla="*/ 559354 w 4282900"/>
              <a:gd name="connsiteY18" fmla="*/ 855573 h 5795027"/>
              <a:gd name="connsiteX19" fmla="*/ 2144960 w 4282900"/>
              <a:gd name="connsiteY19" fmla="*/ 0 h 5795027"/>
              <a:gd name="connsiteX0" fmla="*/ 4213242 w 4282900"/>
              <a:gd name="connsiteY0" fmla="*/ 657020 h 4939454"/>
              <a:gd name="connsiteX1" fmla="*/ 4282900 w 4282900"/>
              <a:gd name="connsiteY1" fmla="*/ 1375930 h 4939454"/>
              <a:gd name="connsiteX2" fmla="*/ 4282900 w 4282900"/>
              <a:gd name="connsiteY2" fmla="*/ 1896984 h 4939454"/>
              <a:gd name="connsiteX3" fmla="*/ 4282900 w 4282900"/>
              <a:gd name="connsiteY3" fmla="*/ 2186898 h 4939454"/>
              <a:gd name="connsiteX4" fmla="*/ 4282900 w 4282900"/>
              <a:gd name="connsiteY4" fmla="*/ 2586108 h 4939454"/>
              <a:gd name="connsiteX5" fmla="*/ 4282900 w 4282900"/>
              <a:gd name="connsiteY5" fmla="*/ 2890495 h 4939454"/>
              <a:gd name="connsiteX6" fmla="*/ 3723546 w 4282900"/>
              <a:gd name="connsiteY6" fmla="*/ 4083882 h 4939454"/>
              <a:gd name="connsiteX7" fmla="*/ 2332829 w 4282900"/>
              <a:gd name="connsiteY7" fmla="*/ 4774738 h 4939454"/>
              <a:gd name="connsiteX8" fmla="*/ 2137940 w 4282900"/>
              <a:gd name="connsiteY8" fmla="*/ 4939454 h 4939454"/>
              <a:gd name="connsiteX9" fmla="*/ 1950069 w 4282900"/>
              <a:gd name="connsiteY9" fmla="*/ 4774738 h 4939454"/>
              <a:gd name="connsiteX10" fmla="*/ 559353 w 4282900"/>
              <a:gd name="connsiteY10" fmla="*/ 4083882 h 4939454"/>
              <a:gd name="connsiteX11" fmla="*/ 0 w 4282900"/>
              <a:gd name="connsiteY11" fmla="*/ 2890495 h 4939454"/>
              <a:gd name="connsiteX12" fmla="*/ 0 w 4282900"/>
              <a:gd name="connsiteY12" fmla="*/ 2586108 h 4939454"/>
              <a:gd name="connsiteX13" fmla="*/ 0 w 4282900"/>
              <a:gd name="connsiteY13" fmla="*/ 2186898 h 4939454"/>
              <a:gd name="connsiteX14" fmla="*/ 0 w 4282900"/>
              <a:gd name="connsiteY14" fmla="*/ 1896984 h 4939454"/>
              <a:gd name="connsiteX15" fmla="*/ 0 w 4282900"/>
              <a:gd name="connsiteY15" fmla="*/ 1375930 h 4939454"/>
              <a:gd name="connsiteX16" fmla="*/ 0 w 4282900"/>
              <a:gd name="connsiteY16" fmla="*/ 1193386 h 4939454"/>
              <a:gd name="connsiteX17" fmla="*/ 64279 w 4282900"/>
              <a:gd name="connsiteY17" fmla="*/ 660845 h 4939454"/>
              <a:gd name="connsiteX18" fmla="*/ 559354 w 4282900"/>
              <a:gd name="connsiteY18" fmla="*/ 0 h 4939454"/>
              <a:gd name="connsiteX0" fmla="*/ 4213242 w 4282900"/>
              <a:gd name="connsiteY0" fmla="*/ 0 h 4282434"/>
              <a:gd name="connsiteX1" fmla="*/ 4282900 w 4282900"/>
              <a:gd name="connsiteY1" fmla="*/ 718910 h 4282434"/>
              <a:gd name="connsiteX2" fmla="*/ 4282900 w 4282900"/>
              <a:gd name="connsiteY2" fmla="*/ 1239964 h 4282434"/>
              <a:gd name="connsiteX3" fmla="*/ 4282900 w 4282900"/>
              <a:gd name="connsiteY3" fmla="*/ 1529878 h 4282434"/>
              <a:gd name="connsiteX4" fmla="*/ 4282900 w 4282900"/>
              <a:gd name="connsiteY4" fmla="*/ 1929088 h 4282434"/>
              <a:gd name="connsiteX5" fmla="*/ 4282900 w 4282900"/>
              <a:gd name="connsiteY5" fmla="*/ 2233475 h 4282434"/>
              <a:gd name="connsiteX6" fmla="*/ 3723546 w 4282900"/>
              <a:gd name="connsiteY6" fmla="*/ 3426862 h 4282434"/>
              <a:gd name="connsiteX7" fmla="*/ 2332829 w 4282900"/>
              <a:gd name="connsiteY7" fmla="*/ 4117718 h 4282434"/>
              <a:gd name="connsiteX8" fmla="*/ 2137940 w 4282900"/>
              <a:gd name="connsiteY8" fmla="*/ 4282434 h 4282434"/>
              <a:gd name="connsiteX9" fmla="*/ 1950069 w 4282900"/>
              <a:gd name="connsiteY9" fmla="*/ 4117718 h 4282434"/>
              <a:gd name="connsiteX10" fmla="*/ 559353 w 4282900"/>
              <a:gd name="connsiteY10" fmla="*/ 3426862 h 4282434"/>
              <a:gd name="connsiteX11" fmla="*/ 0 w 4282900"/>
              <a:gd name="connsiteY11" fmla="*/ 2233475 h 4282434"/>
              <a:gd name="connsiteX12" fmla="*/ 0 w 4282900"/>
              <a:gd name="connsiteY12" fmla="*/ 1929088 h 4282434"/>
              <a:gd name="connsiteX13" fmla="*/ 0 w 4282900"/>
              <a:gd name="connsiteY13" fmla="*/ 1529878 h 4282434"/>
              <a:gd name="connsiteX14" fmla="*/ 0 w 4282900"/>
              <a:gd name="connsiteY14" fmla="*/ 1239964 h 4282434"/>
              <a:gd name="connsiteX15" fmla="*/ 0 w 4282900"/>
              <a:gd name="connsiteY15" fmla="*/ 718910 h 4282434"/>
              <a:gd name="connsiteX16" fmla="*/ 0 w 4282900"/>
              <a:gd name="connsiteY16" fmla="*/ 536366 h 4282434"/>
              <a:gd name="connsiteX17" fmla="*/ 64279 w 4282900"/>
              <a:gd name="connsiteY17" fmla="*/ 3825 h 4282434"/>
              <a:gd name="connsiteX0" fmla="*/ 4213242 w 4282900"/>
              <a:gd name="connsiteY0" fmla="*/ 0 h 4282434"/>
              <a:gd name="connsiteX1" fmla="*/ 4282900 w 4282900"/>
              <a:gd name="connsiteY1" fmla="*/ 718910 h 4282434"/>
              <a:gd name="connsiteX2" fmla="*/ 4282900 w 4282900"/>
              <a:gd name="connsiteY2" fmla="*/ 1239964 h 4282434"/>
              <a:gd name="connsiteX3" fmla="*/ 4282900 w 4282900"/>
              <a:gd name="connsiteY3" fmla="*/ 1529878 h 4282434"/>
              <a:gd name="connsiteX4" fmla="*/ 4282900 w 4282900"/>
              <a:gd name="connsiteY4" fmla="*/ 1929088 h 4282434"/>
              <a:gd name="connsiteX5" fmla="*/ 4282900 w 4282900"/>
              <a:gd name="connsiteY5" fmla="*/ 2233475 h 4282434"/>
              <a:gd name="connsiteX6" fmla="*/ 3723546 w 4282900"/>
              <a:gd name="connsiteY6" fmla="*/ 3426862 h 4282434"/>
              <a:gd name="connsiteX7" fmla="*/ 2332829 w 4282900"/>
              <a:gd name="connsiteY7" fmla="*/ 4117718 h 4282434"/>
              <a:gd name="connsiteX8" fmla="*/ 2137940 w 4282900"/>
              <a:gd name="connsiteY8" fmla="*/ 4282434 h 4282434"/>
              <a:gd name="connsiteX9" fmla="*/ 1950069 w 4282900"/>
              <a:gd name="connsiteY9" fmla="*/ 4117718 h 4282434"/>
              <a:gd name="connsiteX10" fmla="*/ 559353 w 4282900"/>
              <a:gd name="connsiteY10" fmla="*/ 3426862 h 4282434"/>
              <a:gd name="connsiteX11" fmla="*/ 0 w 4282900"/>
              <a:gd name="connsiteY11" fmla="*/ 2233475 h 4282434"/>
              <a:gd name="connsiteX12" fmla="*/ 0 w 4282900"/>
              <a:gd name="connsiteY12" fmla="*/ 1929088 h 4282434"/>
              <a:gd name="connsiteX13" fmla="*/ 0 w 4282900"/>
              <a:gd name="connsiteY13" fmla="*/ 1529878 h 4282434"/>
              <a:gd name="connsiteX14" fmla="*/ 0 w 4282900"/>
              <a:gd name="connsiteY14" fmla="*/ 1239964 h 4282434"/>
              <a:gd name="connsiteX15" fmla="*/ 0 w 4282900"/>
              <a:gd name="connsiteY15" fmla="*/ 718910 h 4282434"/>
              <a:gd name="connsiteX16" fmla="*/ 0 w 4282900"/>
              <a:gd name="connsiteY16" fmla="*/ 536366 h 4282434"/>
              <a:gd name="connsiteX17" fmla="*/ 64279 w 4282900"/>
              <a:gd name="connsiteY17" fmla="*/ 3825 h 428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282900" h="4282434">
                <a:moveTo>
                  <a:pt x="4213242" y="0"/>
                </a:moveTo>
                <a:cubicBezTo>
                  <a:pt x="4294511" y="306972"/>
                  <a:pt x="4271290" y="481595"/>
                  <a:pt x="4282900" y="718910"/>
                </a:cubicBezTo>
                <a:lnTo>
                  <a:pt x="4282900" y="1239964"/>
                </a:lnTo>
                <a:lnTo>
                  <a:pt x="4282900" y="1529878"/>
                </a:lnTo>
                <a:lnTo>
                  <a:pt x="4282900" y="1929088"/>
                </a:lnTo>
                <a:lnTo>
                  <a:pt x="4282900" y="2233475"/>
                </a:lnTo>
                <a:cubicBezTo>
                  <a:pt x="4282900" y="2849584"/>
                  <a:pt x="4108103" y="3157966"/>
                  <a:pt x="3723546" y="3426862"/>
                </a:cubicBezTo>
                <a:cubicBezTo>
                  <a:pt x="3323617" y="3658565"/>
                  <a:pt x="2798672" y="3757725"/>
                  <a:pt x="2332829" y="4117718"/>
                </a:cubicBezTo>
                <a:lnTo>
                  <a:pt x="2137940" y="4282434"/>
                </a:lnTo>
                <a:lnTo>
                  <a:pt x="1950069" y="4117718"/>
                </a:lnTo>
                <a:cubicBezTo>
                  <a:pt x="1484225" y="3757725"/>
                  <a:pt x="959280" y="3658565"/>
                  <a:pt x="559353" y="3426862"/>
                </a:cubicBezTo>
                <a:cubicBezTo>
                  <a:pt x="174796" y="3157966"/>
                  <a:pt x="0" y="2849584"/>
                  <a:pt x="0" y="2233475"/>
                </a:cubicBezTo>
                <a:lnTo>
                  <a:pt x="0" y="1929088"/>
                </a:lnTo>
                <a:lnTo>
                  <a:pt x="0" y="1529878"/>
                </a:lnTo>
                <a:lnTo>
                  <a:pt x="0" y="1239964"/>
                </a:lnTo>
                <a:lnTo>
                  <a:pt x="0" y="718910"/>
                </a:lnTo>
                <a:lnTo>
                  <a:pt x="0" y="536366"/>
                </a:lnTo>
                <a:cubicBezTo>
                  <a:pt x="10713" y="417185"/>
                  <a:pt x="19813" y="133066"/>
                  <a:pt x="64279" y="3825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F0C88DB-0324-4DA7-A5E8-8A9C7D7C5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36649" y="1823190"/>
            <a:ext cx="1648512" cy="3209758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2976290 w 4282900"/>
              <a:gd name="connsiteY2" fmla="*/ 524033 h 5795027"/>
              <a:gd name="connsiteX3" fmla="*/ 3723546 w 4282900"/>
              <a:gd name="connsiteY3" fmla="*/ 855573 h 5795027"/>
              <a:gd name="connsiteX4" fmla="*/ 4282900 w 4282900"/>
              <a:gd name="connsiteY4" fmla="*/ 2048959 h 5795027"/>
              <a:gd name="connsiteX5" fmla="*/ 4282900 w 4282900"/>
              <a:gd name="connsiteY5" fmla="*/ 2231503 h 5795027"/>
              <a:gd name="connsiteX6" fmla="*/ 4282900 w 4282900"/>
              <a:gd name="connsiteY6" fmla="*/ 2752557 h 5795027"/>
              <a:gd name="connsiteX7" fmla="*/ 4282900 w 4282900"/>
              <a:gd name="connsiteY7" fmla="*/ 3042471 h 5795027"/>
              <a:gd name="connsiteX8" fmla="*/ 4282900 w 4282900"/>
              <a:gd name="connsiteY8" fmla="*/ 3441681 h 5795027"/>
              <a:gd name="connsiteX9" fmla="*/ 4282900 w 4282900"/>
              <a:gd name="connsiteY9" fmla="*/ 3746068 h 5795027"/>
              <a:gd name="connsiteX10" fmla="*/ 3723546 w 4282900"/>
              <a:gd name="connsiteY10" fmla="*/ 4939455 h 5795027"/>
              <a:gd name="connsiteX11" fmla="*/ 2332829 w 4282900"/>
              <a:gd name="connsiteY11" fmla="*/ 5630311 h 5795027"/>
              <a:gd name="connsiteX12" fmla="*/ 2137940 w 4282900"/>
              <a:gd name="connsiteY12" fmla="*/ 5795027 h 5795027"/>
              <a:gd name="connsiteX13" fmla="*/ 1950069 w 4282900"/>
              <a:gd name="connsiteY13" fmla="*/ 5630311 h 5795027"/>
              <a:gd name="connsiteX14" fmla="*/ 559353 w 4282900"/>
              <a:gd name="connsiteY14" fmla="*/ 4939455 h 5795027"/>
              <a:gd name="connsiteX15" fmla="*/ 0 w 4282900"/>
              <a:gd name="connsiteY15" fmla="*/ 3746068 h 5795027"/>
              <a:gd name="connsiteX16" fmla="*/ 0 w 4282900"/>
              <a:gd name="connsiteY16" fmla="*/ 3441681 h 5795027"/>
              <a:gd name="connsiteX17" fmla="*/ 0 w 4282900"/>
              <a:gd name="connsiteY17" fmla="*/ 3042471 h 5795027"/>
              <a:gd name="connsiteX18" fmla="*/ 0 w 4282900"/>
              <a:gd name="connsiteY18" fmla="*/ 2752557 h 5795027"/>
              <a:gd name="connsiteX19" fmla="*/ 0 w 4282900"/>
              <a:gd name="connsiteY19" fmla="*/ 2231503 h 5795027"/>
              <a:gd name="connsiteX20" fmla="*/ 0 w 4282900"/>
              <a:gd name="connsiteY20" fmla="*/ 2048959 h 5795027"/>
              <a:gd name="connsiteX21" fmla="*/ 559354 w 4282900"/>
              <a:gd name="connsiteY21" fmla="*/ 855573 h 5795027"/>
              <a:gd name="connsiteX22" fmla="*/ 1950071 w 4282900"/>
              <a:gd name="connsiteY22" fmla="*/ 164715 h 5795027"/>
              <a:gd name="connsiteX23" fmla="*/ 2144960 w 4282900"/>
              <a:gd name="connsiteY23" fmla="*/ 0 h 5795027"/>
              <a:gd name="connsiteX0" fmla="*/ 3723546 w 4282900"/>
              <a:gd name="connsiteY0" fmla="*/ 855573 h 5795027"/>
              <a:gd name="connsiteX1" fmla="*/ 4282900 w 4282900"/>
              <a:gd name="connsiteY1" fmla="*/ 2048959 h 5795027"/>
              <a:gd name="connsiteX2" fmla="*/ 4282900 w 4282900"/>
              <a:gd name="connsiteY2" fmla="*/ 2231503 h 5795027"/>
              <a:gd name="connsiteX3" fmla="*/ 4282900 w 4282900"/>
              <a:gd name="connsiteY3" fmla="*/ 2752557 h 5795027"/>
              <a:gd name="connsiteX4" fmla="*/ 4282900 w 4282900"/>
              <a:gd name="connsiteY4" fmla="*/ 3042471 h 5795027"/>
              <a:gd name="connsiteX5" fmla="*/ 4282900 w 4282900"/>
              <a:gd name="connsiteY5" fmla="*/ 3441681 h 5795027"/>
              <a:gd name="connsiteX6" fmla="*/ 4282900 w 4282900"/>
              <a:gd name="connsiteY6" fmla="*/ 3746068 h 5795027"/>
              <a:gd name="connsiteX7" fmla="*/ 3723546 w 4282900"/>
              <a:gd name="connsiteY7" fmla="*/ 4939455 h 5795027"/>
              <a:gd name="connsiteX8" fmla="*/ 2332829 w 4282900"/>
              <a:gd name="connsiteY8" fmla="*/ 5630311 h 5795027"/>
              <a:gd name="connsiteX9" fmla="*/ 2137940 w 4282900"/>
              <a:gd name="connsiteY9" fmla="*/ 5795027 h 5795027"/>
              <a:gd name="connsiteX10" fmla="*/ 1950069 w 4282900"/>
              <a:gd name="connsiteY10" fmla="*/ 5630311 h 5795027"/>
              <a:gd name="connsiteX11" fmla="*/ 559353 w 4282900"/>
              <a:gd name="connsiteY11" fmla="*/ 4939455 h 5795027"/>
              <a:gd name="connsiteX12" fmla="*/ 0 w 4282900"/>
              <a:gd name="connsiteY12" fmla="*/ 3746068 h 5795027"/>
              <a:gd name="connsiteX13" fmla="*/ 0 w 4282900"/>
              <a:gd name="connsiteY13" fmla="*/ 3441681 h 5795027"/>
              <a:gd name="connsiteX14" fmla="*/ 0 w 4282900"/>
              <a:gd name="connsiteY14" fmla="*/ 3042471 h 5795027"/>
              <a:gd name="connsiteX15" fmla="*/ 0 w 4282900"/>
              <a:gd name="connsiteY15" fmla="*/ 2752557 h 5795027"/>
              <a:gd name="connsiteX16" fmla="*/ 0 w 4282900"/>
              <a:gd name="connsiteY16" fmla="*/ 2231503 h 5795027"/>
              <a:gd name="connsiteX17" fmla="*/ 0 w 4282900"/>
              <a:gd name="connsiteY17" fmla="*/ 2048959 h 5795027"/>
              <a:gd name="connsiteX18" fmla="*/ 559354 w 4282900"/>
              <a:gd name="connsiteY18" fmla="*/ 855573 h 5795027"/>
              <a:gd name="connsiteX19" fmla="*/ 1950071 w 4282900"/>
              <a:gd name="connsiteY19" fmla="*/ 164715 h 5795027"/>
              <a:gd name="connsiteX20" fmla="*/ 2144960 w 4282900"/>
              <a:gd name="connsiteY20" fmla="*/ 0 h 5795027"/>
              <a:gd name="connsiteX21" fmla="*/ 2332832 w 4282900"/>
              <a:gd name="connsiteY21" fmla="*/ 164715 h 5795027"/>
              <a:gd name="connsiteX22" fmla="*/ 2976290 w 4282900"/>
              <a:gd name="connsiteY22" fmla="*/ 524033 h 5795027"/>
              <a:gd name="connsiteX23" fmla="*/ 3888635 w 4282900"/>
              <a:gd name="connsiteY23" fmla="*/ 1020662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2976290 w 4282900"/>
              <a:gd name="connsiteY21" fmla="*/ 524033 h 5795027"/>
              <a:gd name="connsiteX22" fmla="*/ 3888635 w 4282900"/>
              <a:gd name="connsiteY22" fmla="*/ 1020662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2976290 w 4282900"/>
              <a:gd name="connsiteY21" fmla="*/ 524033 h 5795027"/>
              <a:gd name="connsiteX0" fmla="*/ 4282900 w 4282900"/>
              <a:gd name="connsiteY0" fmla="*/ 2231503 h 5795027"/>
              <a:gd name="connsiteX1" fmla="*/ 4282900 w 4282900"/>
              <a:gd name="connsiteY1" fmla="*/ 2752557 h 5795027"/>
              <a:gd name="connsiteX2" fmla="*/ 4282900 w 4282900"/>
              <a:gd name="connsiteY2" fmla="*/ 3042471 h 5795027"/>
              <a:gd name="connsiteX3" fmla="*/ 4282900 w 4282900"/>
              <a:gd name="connsiteY3" fmla="*/ 3441681 h 5795027"/>
              <a:gd name="connsiteX4" fmla="*/ 4282900 w 4282900"/>
              <a:gd name="connsiteY4" fmla="*/ 3746068 h 5795027"/>
              <a:gd name="connsiteX5" fmla="*/ 3723546 w 4282900"/>
              <a:gd name="connsiteY5" fmla="*/ 4939455 h 5795027"/>
              <a:gd name="connsiteX6" fmla="*/ 2332829 w 4282900"/>
              <a:gd name="connsiteY6" fmla="*/ 5630311 h 5795027"/>
              <a:gd name="connsiteX7" fmla="*/ 2137940 w 4282900"/>
              <a:gd name="connsiteY7" fmla="*/ 5795027 h 5795027"/>
              <a:gd name="connsiteX8" fmla="*/ 1950069 w 4282900"/>
              <a:gd name="connsiteY8" fmla="*/ 5630311 h 5795027"/>
              <a:gd name="connsiteX9" fmla="*/ 559353 w 4282900"/>
              <a:gd name="connsiteY9" fmla="*/ 4939455 h 5795027"/>
              <a:gd name="connsiteX10" fmla="*/ 0 w 4282900"/>
              <a:gd name="connsiteY10" fmla="*/ 3746068 h 5795027"/>
              <a:gd name="connsiteX11" fmla="*/ 0 w 4282900"/>
              <a:gd name="connsiteY11" fmla="*/ 3441681 h 5795027"/>
              <a:gd name="connsiteX12" fmla="*/ 0 w 4282900"/>
              <a:gd name="connsiteY12" fmla="*/ 3042471 h 5795027"/>
              <a:gd name="connsiteX13" fmla="*/ 0 w 4282900"/>
              <a:gd name="connsiteY13" fmla="*/ 2752557 h 5795027"/>
              <a:gd name="connsiteX14" fmla="*/ 0 w 4282900"/>
              <a:gd name="connsiteY14" fmla="*/ 2231503 h 5795027"/>
              <a:gd name="connsiteX15" fmla="*/ 0 w 4282900"/>
              <a:gd name="connsiteY15" fmla="*/ 2048959 h 5795027"/>
              <a:gd name="connsiteX16" fmla="*/ 559354 w 4282900"/>
              <a:gd name="connsiteY16" fmla="*/ 855573 h 5795027"/>
              <a:gd name="connsiteX17" fmla="*/ 1950071 w 4282900"/>
              <a:gd name="connsiteY17" fmla="*/ 164715 h 5795027"/>
              <a:gd name="connsiteX18" fmla="*/ 2144960 w 4282900"/>
              <a:gd name="connsiteY18" fmla="*/ 0 h 5795027"/>
              <a:gd name="connsiteX19" fmla="*/ 2332832 w 4282900"/>
              <a:gd name="connsiteY19" fmla="*/ 164715 h 5795027"/>
              <a:gd name="connsiteX20" fmla="*/ 2976290 w 4282900"/>
              <a:gd name="connsiteY20" fmla="*/ 524033 h 5795027"/>
              <a:gd name="connsiteX0" fmla="*/ 4282900 w 4282900"/>
              <a:gd name="connsiteY0" fmla="*/ 2752557 h 5795027"/>
              <a:gd name="connsiteX1" fmla="*/ 4282900 w 4282900"/>
              <a:gd name="connsiteY1" fmla="*/ 3042471 h 5795027"/>
              <a:gd name="connsiteX2" fmla="*/ 4282900 w 4282900"/>
              <a:gd name="connsiteY2" fmla="*/ 3441681 h 5795027"/>
              <a:gd name="connsiteX3" fmla="*/ 4282900 w 4282900"/>
              <a:gd name="connsiteY3" fmla="*/ 3746068 h 5795027"/>
              <a:gd name="connsiteX4" fmla="*/ 3723546 w 4282900"/>
              <a:gd name="connsiteY4" fmla="*/ 4939455 h 5795027"/>
              <a:gd name="connsiteX5" fmla="*/ 2332829 w 4282900"/>
              <a:gd name="connsiteY5" fmla="*/ 5630311 h 5795027"/>
              <a:gd name="connsiteX6" fmla="*/ 2137940 w 4282900"/>
              <a:gd name="connsiteY6" fmla="*/ 5795027 h 5795027"/>
              <a:gd name="connsiteX7" fmla="*/ 1950069 w 4282900"/>
              <a:gd name="connsiteY7" fmla="*/ 5630311 h 5795027"/>
              <a:gd name="connsiteX8" fmla="*/ 559353 w 4282900"/>
              <a:gd name="connsiteY8" fmla="*/ 4939455 h 5795027"/>
              <a:gd name="connsiteX9" fmla="*/ 0 w 4282900"/>
              <a:gd name="connsiteY9" fmla="*/ 3746068 h 5795027"/>
              <a:gd name="connsiteX10" fmla="*/ 0 w 4282900"/>
              <a:gd name="connsiteY10" fmla="*/ 3441681 h 5795027"/>
              <a:gd name="connsiteX11" fmla="*/ 0 w 4282900"/>
              <a:gd name="connsiteY11" fmla="*/ 3042471 h 5795027"/>
              <a:gd name="connsiteX12" fmla="*/ 0 w 4282900"/>
              <a:gd name="connsiteY12" fmla="*/ 2752557 h 5795027"/>
              <a:gd name="connsiteX13" fmla="*/ 0 w 4282900"/>
              <a:gd name="connsiteY13" fmla="*/ 2231503 h 5795027"/>
              <a:gd name="connsiteX14" fmla="*/ 0 w 4282900"/>
              <a:gd name="connsiteY14" fmla="*/ 2048959 h 5795027"/>
              <a:gd name="connsiteX15" fmla="*/ 559354 w 4282900"/>
              <a:gd name="connsiteY15" fmla="*/ 855573 h 5795027"/>
              <a:gd name="connsiteX16" fmla="*/ 1950071 w 4282900"/>
              <a:gd name="connsiteY16" fmla="*/ 164715 h 5795027"/>
              <a:gd name="connsiteX17" fmla="*/ 2144960 w 4282900"/>
              <a:gd name="connsiteY17" fmla="*/ 0 h 5795027"/>
              <a:gd name="connsiteX18" fmla="*/ 2332832 w 4282900"/>
              <a:gd name="connsiteY18" fmla="*/ 164715 h 5795027"/>
              <a:gd name="connsiteX19" fmla="*/ 2976290 w 4282900"/>
              <a:gd name="connsiteY19" fmla="*/ 524033 h 5795027"/>
              <a:gd name="connsiteX0" fmla="*/ 4282900 w 4282900"/>
              <a:gd name="connsiteY0" fmla="*/ 3042471 h 5795027"/>
              <a:gd name="connsiteX1" fmla="*/ 4282900 w 4282900"/>
              <a:gd name="connsiteY1" fmla="*/ 3441681 h 5795027"/>
              <a:gd name="connsiteX2" fmla="*/ 4282900 w 4282900"/>
              <a:gd name="connsiteY2" fmla="*/ 3746068 h 5795027"/>
              <a:gd name="connsiteX3" fmla="*/ 3723546 w 4282900"/>
              <a:gd name="connsiteY3" fmla="*/ 4939455 h 5795027"/>
              <a:gd name="connsiteX4" fmla="*/ 2332829 w 4282900"/>
              <a:gd name="connsiteY4" fmla="*/ 5630311 h 5795027"/>
              <a:gd name="connsiteX5" fmla="*/ 2137940 w 4282900"/>
              <a:gd name="connsiteY5" fmla="*/ 5795027 h 5795027"/>
              <a:gd name="connsiteX6" fmla="*/ 1950069 w 4282900"/>
              <a:gd name="connsiteY6" fmla="*/ 5630311 h 5795027"/>
              <a:gd name="connsiteX7" fmla="*/ 559353 w 4282900"/>
              <a:gd name="connsiteY7" fmla="*/ 4939455 h 5795027"/>
              <a:gd name="connsiteX8" fmla="*/ 0 w 4282900"/>
              <a:gd name="connsiteY8" fmla="*/ 3746068 h 5795027"/>
              <a:gd name="connsiteX9" fmla="*/ 0 w 4282900"/>
              <a:gd name="connsiteY9" fmla="*/ 3441681 h 5795027"/>
              <a:gd name="connsiteX10" fmla="*/ 0 w 4282900"/>
              <a:gd name="connsiteY10" fmla="*/ 3042471 h 5795027"/>
              <a:gd name="connsiteX11" fmla="*/ 0 w 4282900"/>
              <a:gd name="connsiteY11" fmla="*/ 2752557 h 5795027"/>
              <a:gd name="connsiteX12" fmla="*/ 0 w 4282900"/>
              <a:gd name="connsiteY12" fmla="*/ 2231503 h 5795027"/>
              <a:gd name="connsiteX13" fmla="*/ 0 w 4282900"/>
              <a:gd name="connsiteY13" fmla="*/ 2048959 h 5795027"/>
              <a:gd name="connsiteX14" fmla="*/ 559354 w 4282900"/>
              <a:gd name="connsiteY14" fmla="*/ 855573 h 5795027"/>
              <a:gd name="connsiteX15" fmla="*/ 1950071 w 4282900"/>
              <a:gd name="connsiteY15" fmla="*/ 164715 h 5795027"/>
              <a:gd name="connsiteX16" fmla="*/ 2144960 w 4282900"/>
              <a:gd name="connsiteY16" fmla="*/ 0 h 5795027"/>
              <a:gd name="connsiteX17" fmla="*/ 2332832 w 4282900"/>
              <a:gd name="connsiteY17" fmla="*/ 164715 h 5795027"/>
              <a:gd name="connsiteX18" fmla="*/ 2976290 w 4282900"/>
              <a:gd name="connsiteY18" fmla="*/ 524033 h 5795027"/>
              <a:gd name="connsiteX0" fmla="*/ 4282900 w 4282900"/>
              <a:gd name="connsiteY0" fmla="*/ 3441681 h 5795027"/>
              <a:gd name="connsiteX1" fmla="*/ 4282900 w 4282900"/>
              <a:gd name="connsiteY1" fmla="*/ 3746068 h 5795027"/>
              <a:gd name="connsiteX2" fmla="*/ 3723546 w 4282900"/>
              <a:gd name="connsiteY2" fmla="*/ 4939455 h 5795027"/>
              <a:gd name="connsiteX3" fmla="*/ 2332829 w 4282900"/>
              <a:gd name="connsiteY3" fmla="*/ 5630311 h 5795027"/>
              <a:gd name="connsiteX4" fmla="*/ 2137940 w 4282900"/>
              <a:gd name="connsiteY4" fmla="*/ 5795027 h 5795027"/>
              <a:gd name="connsiteX5" fmla="*/ 1950069 w 4282900"/>
              <a:gd name="connsiteY5" fmla="*/ 5630311 h 5795027"/>
              <a:gd name="connsiteX6" fmla="*/ 559353 w 4282900"/>
              <a:gd name="connsiteY6" fmla="*/ 4939455 h 5795027"/>
              <a:gd name="connsiteX7" fmla="*/ 0 w 4282900"/>
              <a:gd name="connsiteY7" fmla="*/ 3746068 h 5795027"/>
              <a:gd name="connsiteX8" fmla="*/ 0 w 4282900"/>
              <a:gd name="connsiteY8" fmla="*/ 3441681 h 5795027"/>
              <a:gd name="connsiteX9" fmla="*/ 0 w 4282900"/>
              <a:gd name="connsiteY9" fmla="*/ 3042471 h 5795027"/>
              <a:gd name="connsiteX10" fmla="*/ 0 w 4282900"/>
              <a:gd name="connsiteY10" fmla="*/ 2752557 h 5795027"/>
              <a:gd name="connsiteX11" fmla="*/ 0 w 4282900"/>
              <a:gd name="connsiteY11" fmla="*/ 2231503 h 5795027"/>
              <a:gd name="connsiteX12" fmla="*/ 0 w 4282900"/>
              <a:gd name="connsiteY12" fmla="*/ 2048959 h 5795027"/>
              <a:gd name="connsiteX13" fmla="*/ 559354 w 4282900"/>
              <a:gd name="connsiteY13" fmla="*/ 855573 h 5795027"/>
              <a:gd name="connsiteX14" fmla="*/ 1950071 w 4282900"/>
              <a:gd name="connsiteY14" fmla="*/ 164715 h 5795027"/>
              <a:gd name="connsiteX15" fmla="*/ 2144960 w 4282900"/>
              <a:gd name="connsiteY15" fmla="*/ 0 h 5795027"/>
              <a:gd name="connsiteX16" fmla="*/ 2332832 w 4282900"/>
              <a:gd name="connsiteY16" fmla="*/ 164715 h 5795027"/>
              <a:gd name="connsiteX17" fmla="*/ 2976290 w 4282900"/>
              <a:gd name="connsiteY17" fmla="*/ 524033 h 5795027"/>
              <a:gd name="connsiteX0" fmla="*/ 4282900 w 4282900"/>
              <a:gd name="connsiteY0" fmla="*/ 3441681 h 5795027"/>
              <a:gd name="connsiteX1" fmla="*/ 3723546 w 4282900"/>
              <a:gd name="connsiteY1" fmla="*/ 4939455 h 5795027"/>
              <a:gd name="connsiteX2" fmla="*/ 2332829 w 4282900"/>
              <a:gd name="connsiteY2" fmla="*/ 5630311 h 5795027"/>
              <a:gd name="connsiteX3" fmla="*/ 2137940 w 4282900"/>
              <a:gd name="connsiteY3" fmla="*/ 5795027 h 5795027"/>
              <a:gd name="connsiteX4" fmla="*/ 1950069 w 4282900"/>
              <a:gd name="connsiteY4" fmla="*/ 5630311 h 5795027"/>
              <a:gd name="connsiteX5" fmla="*/ 559353 w 4282900"/>
              <a:gd name="connsiteY5" fmla="*/ 4939455 h 5795027"/>
              <a:gd name="connsiteX6" fmla="*/ 0 w 4282900"/>
              <a:gd name="connsiteY6" fmla="*/ 3746068 h 5795027"/>
              <a:gd name="connsiteX7" fmla="*/ 0 w 4282900"/>
              <a:gd name="connsiteY7" fmla="*/ 3441681 h 5795027"/>
              <a:gd name="connsiteX8" fmla="*/ 0 w 4282900"/>
              <a:gd name="connsiteY8" fmla="*/ 3042471 h 5795027"/>
              <a:gd name="connsiteX9" fmla="*/ 0 w 4282900"/>
              <a:gd name="connsiteY9" fmla="*/ 2752557 h 5795027"/>
              <a:gd name="connsiteX10" fmla="*/ 0 w 4282900"/>
              <a:gd name="connsiteY10" fmla="*/ 2231503 h 5795027"/>
              <a:gd name="connsiteX11" fmla="*/ 0 w 4282900"/>
              <a:gd name="connsiteY11" fmla="*/ 2048959 h 5795027"/>
              <a:gd name="connsiteX12" fmla="*/ 559354 w 4282900"/>
              <a:gd name="connsiteY12" fmla="*/ 855573 h 5795027"/>
              <a:gd name="connsiteX13" fmla="*/ 1950071 w 4282900"/>
              <a:gd name="connsiteY13" fmla="*/ 164715 h 5795027"/>
              <a:gd name="connsiteX14" fmla="*/ 2144960 w 4282900"/>
              <a:gd name="connsiteY14" fmla="*/ 0 h 5795027"/>
              <a:gd name="connsiteX15" fmla="*/ 2332832 w 4282900"/>
              <a:gd name="connsiteY15" fmla="*/ 164715 h 5795027"/>
              <a:gd name="connsiteX16" fmla="*/ 2976290 w 4282900"/>
              <a:gd name="connsiteY16" fmla="*/ 524033 h 5795027"/>
              <a:gd name="connsiteX0" fmla="*/ 3723546 w 3723546"/>
              <a:gd name="connsiteY0" fmla="*/ 4939455 h 5795027"/>
              <a:gd name="connsiteX1" fmla="*/ 2332829 w 3723546"/>
              <a:gd name="connsiteY1" fmla="*/ 5630311 h 5795027"/>
              <a:gd name="connsiteX2" fmla="*/ 2137940 w 3723546"/>
              <a:gd name="connsiteY2" fmla="*/ 5795027 h 5795027"/>
              <a:gd name="connsiteX3" fmla="*/ 1950069 w 3723546"/>
              <a:gd name="connsiteY3" fmla="*/ 5630311 h 5795027"/>
              <a:gd name="connsiteX4" fmla="*/ 559353 w 3723546"/>
              <a:gd name="connsiteY4" fmla="*/ 4939455 h 5795027"/>
              <a:gd name="connsiteX5" fmla="*/ 0 w 3723546"/>
              <a:gd name="connsiteY5" fmla="*/ 3746068 h 5795027"/>
              <a:gd name="connsiteX6" fmla="*/ 0 w 3723546"/>
              <a:gd name="connsiteY6" fmla="*/ 3441681 h 5795027"/>
              <a:gd name="connsiteX7" fmla="*/ 0 w 3723546"/>
              <a:gd name="connsiteY7" fmla="*/ 3042471 h 5795027"/>
              <a:gd name="connsiteX8" fmla="*/ 0 w 3723546"/>
              <a:gd name="connsiteY8" fmla="*/ 2752557 h 5795027"/>
              <a:gd name="connsiteX9" fmla="*/ 0 w 3723546"/>
              <a:gd name="connsiteY9" fmla="*/ 2231503 h 5795027"/>
              <a:gd name="connsiteX10" fmla="*/ 0 w 3723546"/>
              <a:gd name="connsiteY10" fmla="*/ 2048959 h 5795027"/>
              <a:gd name="connsiteX11" fmla="*/ 559354 w 3723546"/>
              <a:gd name="connsiteY11" fmla="*/ 855573 h 5795027"/>
              <a:gd name="connsiteX12" fmla="*/ 1950071 w 3723546"/>
              <a:gd name="connsiteY12" fmla="*/ 164715 h 5795027"/>
              <a:gd name="connsiteX13" fmla="*/ 2144960 w 3723546"/>
              <a:gd name="connsiteY13" fmla="*/ 0 h 5795027"/>
              <a:gd name="connsiteX14" fmla="*/ 2332832 w 3723546"/>
              <a:gd name="connsiteY14" fmla="*/ 164715 h 5795027"/>
              <a:gd name="connsiteX15" fmla="*/ 2976290 w 3723546"/>
              <a:gd name="connsiteY15" fmla="*/ 524033 h 5795027"/>
              <a:gd name="connsiteX0" fmla="*/ 3723546 w 3723546"/>
              <a:gd name="connsiteY0" fmla="*/ 4939455 h 5795027"/>
              <a:gd name="connsiteX1" fmla="*/ 2989878 w 3723546"/>
              <a:gd name="connsiteY1" fmla="*/ 5266109 h 5795027"/>
              <a:gd name="connsiteX2" fmla="*/ 2332829 w 3723546"/>
              <a:gd name="connsiteY2" fmla="*/ 5630311 h 5795027"/>
              <a:gd name="connsiteX3" fmla="*/ 2137940 w 3723546"/>
              <a:gd name="connsiteY3" fmla="*/ 5795027 h 5795027"/>
              <a:gd name="connsiteX4" fmla="*/ 1950069 w 3723546"/>
              <a:gd name="connsiteY4" fmla="*/ 5630311 h 5795027"/>
              <a:gd name="connsiteX5" fmla="*/ 559353 w 3723546"/>
              <a:gd name="connsiteY5" fmla="*/ 4939455 h 5795027"/>
              <a:gd name="connsiteX6" fmla="*/ 0 w 3723546"/>
              <a:gd name="connsiteY6" fmla="*/ 3746068 h 5795027"/>
              <a:gd name="connsiteX7" fmla="*/ 0 w 3723546"/>
              <a:gd name="connsiteY7" fmla="*/ 3441681 h 5795027"/>
              <a:gd name="connsiteX8" fmla="*/ 0 w 3723546"/>
              <a:gd name="connsiteY8" fmla="*/ 3042471 h 5795027"/>
              <a:gd name="connsiteX9" fmla="*/ 0 w 3723546"/>
              <a:gd name="connsiteY9" fmla="*/ 2752557 h 5795027"/>
              <a:gd name="connsiteX10" fmla="*/ 0 w 3723546"/>
              <a:gd name="connsiteY10" fmla="*/ 2231503 h 5795027"/>
              <a:gd name="connsiteX11" fmla="*/ 0 w 3723546"/>
              <a:gd name="connsiteY11" fmla="*/ 2048959 h 5795027"/>
              <a:gd name="connsiteX12" fmla="*/ 559354 w 3723546"/>
              <a:gd name="connsiteY12" fmla="*/ 855573 h 5795027"/>
              <a:gd name="connsiteX13" fmla="*/ 1950071 w 3723546"/>
              <a:gd name="connsiteY13" fmla="*/ 164715 h 5795027"/>
              <a:gd name="connsiteX14" fmla="*/ 2144960 w 3723546"/>
              <a:gd name="connsiteY14" fmla="*/ 0 h 5795027"/>
              <a:gd name="connsiteX15" fmla="*/ 2332832 w 3723546"/>
              <a:gd name="connsiteY15" fmla="*/ 164715 h 5795027"/>
              <a:gd name="connsiteX16" fmla="*/ 2976290 w 3723546"/>
              <a:gd name="connsiteY16" fmla="*/ 524033 h 5795027"/>
              <a:gd name="connsiteX0" fmla="*/ 2989878 w 2989878"/>
              <a:gd name="connsiteY0" fmla="*/ 5266109 h 5795027"/>
              <a:gd name="connsiteX1" fmla="*/ 2332829 w 2989878"/>
              <a:gd name="connsiteY1" fmla="*/ 5630311 h 5795027"/>
              <a:gd name="connsiteX2" fmla="*/ 2137940 w 2989878"/>
              <a:gd name="connsiteY2" fmla="*/ 5795027 h 5795027"/>
              <a:gd name="connsiteX3" fmla="*/ 1950069 w 2989878"/>
              <a:gd name="connsiteY3" fmla="*/ 5630311 h 5795027"/>
              <a:gd name="connsiteX4" fmla="*/ 559353 w 2989878"/>
              <a:gd name="connsiteY4" fmla="*/ 4939455 h 5795027"/>
              <a:gd name="connsiteX5" fmla="*/ 0 w 2989878"/>
              <a:gd name="connsiteY5" fmla="*/ 3746068 h 5795027"/>
              <a:gd name="connsiteX6" fmla="*/ 0 w 2989878"/>
              <a:gd name="connsiteY6" fmla="*/ 3441681 h 5795027"/>
              <a:gd name="connsiteX7" fmla="*/ 0 w 2989878"/>
              <a:gd name="connsiteY7" fmla="*/ 3042471 h 5795027"/>
              <a:gd name="connsiteX8" fmla="*/ 0 w 2989878"/>
              <a:gd name="connsiteY8" fmla="*/ 2752557 h 5795027"/>
              <a:gd name="connsiteX9" fmla="*/ 0 w 2989878"/>
              <a:gd name="connsiteY9" fmla="*/ 2231503 h 5795027"/>
              <a:gd name="connsiteX10" fmla="*/ 0 w 2989878"/>
              <a:gd name="connsiteY10" fmla="*/ 2048959 h 5795027"/>
              <a:gd name="connsiteX11" fmla="*/ 559354 w 2989878"/>
              <a:gd name="connsiteY11" fmla="*/ 855573 h 5795027"/>
              <a:gd name="connsiteX12" fmla="*/ 1950071 w 2989878"/>
              <a:gd name="connsiteY12" fmla="*/ 164715 h 5795027"/>
              <a:gd name="connsiteX13" fmla="*/ 2144960 w 2989878"/>
              <a:gd name="connsiteY13" fmla="*/ 0 h 5795027"/>
              <a:gd name="connsiteX14" fmla="*/ 2332832 w 2989878"/>
              <a:gd name="connsiteY14" fmla="*/ 164715 h 5795027"/>
              <a:gd name="connsiteX15" fmla="*/ 2976290 w 2989878"/>
              <a:gd name="connsiteY15" fmla="*/ 524033 h 5795027"/>
              <a:gd name="connsiteX0" fmla="*/ 2989878 w 2989878"/>
              <a:gd name="connsiteY0" fmla="*/ 5266109 h 5795027"/>
              <a:gd name="connsiteX1" fmla="*/ 2332829 w 2989878"/>
              <a:gd name="connsiteY1" fmla="*/ 5630311 h 5795027"/>
              <a:gd name="connsiteX2" fmla="*/ 2137940 w 2989878"/>
              <a:gd name="connsiteY2" fmla="*/ 5795027 h 5795027"/>
              <a:gd name="connsiteX3" fmla="*/ 1950069 w 2989878"/>
              <a:gd name="connsiteY3" fmla="*/ 5630311 h 5795027"/>
              <a:gd name="connsiteX4" fmla="*/ 559353 w 2989878"/>
              <a:gd name="connsiteY4" fmla="*/ 4939455 h 5795027"/>
              <a:gd name="connsiteX5" fmla="*/ 0 w 2989878"/>
              <a:gd name="connsiteY5" fmla="*/ 3746068 h 5795027"/>
              <a:gd name="connsiteX6" fmla="*/ 0 w 2989878"/>
              <a:gd name="connsiteY6" fmla="*/ 3441681 h 5795027"/>
              <a:gd name="connsiteX7" fmla="*/ 0 w 2989878"/>
              <a:gd name="connsiteY7" fmla="*/ 3042471 h 5795027"/>
              <a:gd name="connsiteX8" fmla="*/ 0 w 2989878"/>
              <a:gd name="connsiteY8" fmla="*/ 2752557 h 5795027"/>
              <a:gd name="connsiteX9" fmla="*/ 0 w 2989878"/>
              <a:gd name="connsiteY9" fmla="*/ 2231503 h 5795027"/>
              <a:gd name="connsiteX10" fmla="*/ 0 w 2989878"/>
              <a:gd name="connsiteY10" fmla="*/ 2048959 h 5795027"/>
              <a:gd name="connsiteX11" fmla="*/ 559354 w 2989878"/>
              <a:gd name="connsiteY11" fmla="*/ 855573 h 5795027"/>
              <a:gd name="connsiteX12" fmla="*/ 1950071 w 2989878"/>
              <a:gd name="connsiteY12" fmla="*/ 164715 h 5795027"/>
              <a:gd name="connsiteX13" fmla="*/ 2144960 w 2989878"/>
              <a:gd name="connsiteY13" fmla="*/ 0 h 5795027"/>
              <a:gd name="connsiteX14" fmla="*/ 2332832 w 2989878"/>
              <a:gd name="connsiteY14" fmla="*/ 164715 h 5795027"/>
              <a:gd name="connsiteX15" fmla="*/ 2976290 w 2989878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6290" h="5795027">
                <a:moveTo>
                  <a:pt x="2955049" y="5266109"/>
                </a:moveTo>
                <a:cubicBezTo>
                  <a:pt x="2737194" y="5332489"/>
                  <a:pt x="2474819" y="554215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lnTo>
                  <a:pt x="2144960" y="0"/>
                </a:lnTo>
                <a:lnTo>
                  <a:pt x="2332832" y="164715"/>
                </a:lnTo>
                <a:cubicBezTo>
                  <a:pt x="2471387" y="252054"/>
                  <a:pt x="2744504" y="408890"/>
                  <a:pt x="2976290" y="524033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66BA2F-0910-C446-805B-6DADE05D1481}"/>
              </a:ext>
            </a:extLst>
          </p:cNvPr>
          <p:cNvSpPr txBox="1"/>
          <p:nvPr/>
        </p:nvSpPr>
        <p:spPr>
          <a:xfrm>
            <a:off x="9771526" y="630509"/>
            <a:ext cx="1360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Grazie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2B8E96C-5F85-554B-8DAE-D99A5FFD7FFC}"/>
              </a:ext>
            </a:extLst>
          </p:cNvPr>
          <p:cNvSpPr txBox="1"/>
          <p:nvPr/>
        </p:nvSpPr>
        <p:spPr>
          <a:xfrm>
            <a:off x="11010341" y="3100233"/>
            <a:ext cx="1132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PROF.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D1C8079-B7DC-8443-9A99-DFA2F821A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41" y="363001"/>
            <a:ext cx="5085159" cy="286040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B3362AD-9638-9749-A051-53B432D4D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" y="3763357"/>
            <a:ext cx="5085159" cy="286040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AD75E9B-EDF7-A04C-B6D5-87D6A100E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1064" y="1690495"/>
            <a:ext cx="6339840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58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7C80B9C-CCB9-42D2-B7D6-BDA09F3EA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3EA80D9-EC99-4C94-ABB8-7762505E3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26904" y="2026"/>
            <a:ext cx="2249810" cy="2294745"/>
          </a:xfrm>
          <a:custGeom>
            <a:avLst/>
            <a:gdLst>
              <a:gd name="connsiteX0" fmla="*/ 49162 w 2249810"/>
              <a:gd name="connsiteY0" fmla="*/ 0 h 2294745"/>
              <a:gd name="connsiteX1" fmla="*/ 2200648 w 2249810"/>
              <a:gd name="connsiteY1" fmla="*/ 0 h 2294745"/>
              <a:gd name="connsiteX2" fmla="*/ 2210105 w 2249810"/>
              <a:gd name="connsiteY2" fmla="*/ 23601 h 2294745"/>
              <a:gd name="connsiteX3" fmla="*/ 2249810 w 2249810"/>
              <a:gd name="connsiteY3" fmla="*/ 326934 h 2294745"/>
              <a:gd name="connsiteX4" fmla="*/ 2249810 w 2249810"/>
              <a:gd name="connsiteY4" fmla="*/ 422824 h 2294745"/>
              <a:gd name="connsiteX5" fmla="*/ 2249810 w 2249810"/>
              <a:gd name="connsiteY5" fmla="*/ 696534 h 2294745"/>
              <a:gd name="connsiteX6" fmla="*/ 2249810 w 2249810"/>
              <a:gd name="connsiteY6" fmla="*/ 848826 h 2294745"/>
              <a:gd name="connsiteX7" fmla="*/ 2249810 w 2249810"/>
              <a:gd name="connsiteY7" fmla="*/ 1058531 h 2294745"/>
              <a:gd name="connsiteX8" fmla="*/ 2249810 w 2249810"/>
              <a:gd name="connsiteY8" fmla="*/ 1218426 h 2294745"/>
              <a:gd name="connsiteX9" fmla="*/ 1955981 w 2249810"/>
              <a:gd name="connsiteY9" fmla="*/ 1845313 h 2294745"/>
              <a:gd name="connsiteX10" fmla="*/ 1225437 w 2249810"/>
              <a:gd name="connsiteY10" fmla="*/ 2208220 h 2294745"/>
              <a:gd name="connsiteX11" fmla="*/ 1123061 w 2249810"/>
              <a:gd name="connsiteY11" fmla="*/ 2294745 h 2294745"/>
              <a:gd name="connsiteX12" fmla="*/ 1024372 w 2249810"/>
              <a:gd name="connsiteY12" fmla="*/ 2208220 h 2294745"/>
              <a:gd name="connsiteX13" fmla="*/ 293828 w 2249810"/>
              <a:gd name="connsiteY13" fmla="*/ 1845313 h 2294745"/>
              <a:gd name="connsiteX14" fmla="*/ 0 w 2249810"/>
              <a:gd name="connsiteY14" fmla="*/ 1218426 h 2294745"/>
              <a:gd name="connsiteX15" fmla="*/ 0 w 2249810"/>
              <a:gd name="connsiteY15" fmla="*/ 1058531 h 2294745"/>
              <a:gd name="connsiteX16" fmla="*/ 0 w 2249810"/>
              <a:gd name="connsiteY16" fmla="*/ 848826 h 2294745"/>
              <a:gd name="connsiteX17" fmla="*/ 0 w 2249810"/>
              <a:gd name="connsiteY17" fmla="*/ 696534 h 2294745"/>
              <a:gd name="connsiteX18" fmla="*/ 0 w 2249810"/>
              <a:gd name="connsiteY18" fmla="*/ 422824 h 2294745"/>
              <a:gd name="connsiteX19" fmla="*/ 0 w 2249810"/>
              <a:gd name="connsiteY19" fmla="*/ 326934 h 2294745"/>
              <a:gd name="connsiteX20" fmla="*/ 39705 w 2249810"/>
              <a:gd name="connsiteY20" fmla="*/ 23601 h 229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49810" h="2294745">
                <a:moveTo>
                  <a:pt x="49162" y="0"/>
                </a:moveTo>
                <a:lnTo>
                  <a:pt x="2200648" y="0"/>
                </a:lnTo>
                <a:lnTo>
                  <a:pt x="2210105" y="23601"/>
                </a:lnTo>
                <a:cubicBezTo>
                  <a:pt x="2236898" y="106934"/>
                  <a:pt x="2249810" y="205568"/>
                  <a:pt x="2249810" y="326934"/>
                </a:cubicBezTo>
                <a:lnTo>
                  <a:pt x="2249810" y="422824"/>
                </a:lnTo>
                <a:lnTo>
                  <a:pt x="2249810" y="696534"/>
                </a:lnTo>
                <a:lnTo>
                  <a:pt x="2249810" y="848826"/>
                </a:lnTo>
                <a:lnTo>
                  <a:pt x="2249810" y="1058531"/>
                </a:lnTo>
                <a:lnTo>
                  <a:pt x="2249810" y="1218426"/>
                </a:lnTo>
                <a:cubicBezTo>
                  <a:pt x="2249810" y="1542068"/>
                  <a:pt x="2157989" y="1704061"/>
                  <a:pt x="1955981" y="1845313"/>
                </a:cubicBezTo>
                <a:cubicBezTo>
                  <a:pt x="1745898" y="1967026"/>
                  <a:pt x="1470144" y="2019115"/>
                  <a:pt x="1225437" y="2208220"/>
                </a:cubicBezTo>
                <a:lnTo>
                  <a:pt x="1123061" y="2294745"/>
                </a:lnTo>
                <a:lnTo>
                  <a:pt x="1024372" y="2208220"/>
                </a:lnTo>
                <a:cubicBezTo>
                  <a:pt x="779664" y="2019115"/>
                  <a:pt x="503910" y="1967026"/>
                  <a:pt x="293828" y="1845313"/>
                </a:cubicBezTo>
                <a:cubicBezTo>
                  <a:pt x="91820" y="1704061"/>
                  <a:pt x="0" y="1542068"/>
                  <a:pt x="0" y="1218426"/>
                </a:cubicBezTo>
                <a:lnTo>
                  <a:pt x="0" y="1058531"/>
                </a:lnTo>
                <a:lnTo>
                  <a:pt x="0" y="848826"/>
                </a:lnTo>
                <a:lnTo>
                  <a:pt x="0" y="696534"/>
                </a:lnTo>
                <a:lnTo>
                  <a:pt x="0" y="422824"/>
                </a:lnTo>
                <a:lnTo>
                  <a:pt x="0" y="326934"/>
                </a:lnTo>
                <a:cubicBezTo>
                  <a:pt x="0" y="205568"/>
                  <a:pt x="12912" y="106934"/>
                  <a:pt x="39705" y="23601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918B527-C081-4529-B0DA-36A5DF890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97154" y="1907348"/>
            <a:ext cx="1594846" cy="3044131"/>
          </a:xfrm>
          <a:custGeom>
            <a:avLst/>
            <a:gdLst>
              <a:gd name="connsiteX0" fmla="*/ 1126749 w 1594846"/>
              <a:gd name="connsiteY0" fmla="*/ 0 h 3044131"/>
              <a:gd name="connsiteX1" fmla="*/ 1225438 w 1594846"/>
              <a:gd name="connsiteY1" fmla="*/ 86525 h 3044131"/>
              <a:gd name="connsiteX2" fmla="*/ 1413279 w 1594846"/>
              <a:gd name="connsiteY2" fmla="*/ 205892 h 3044131"/>
              <a:gd name="connsiteX3" fmla="*/ 1594846 w 1594846"/>
              <a:gd name="connsiteY3" fmla="*/ 289191 h 3044131"/>
              <a:gd name="connsiteX4" fmla="*/ 1594846 w 1594846"/>
              <a:gd name="connsiteY4" fmla="*/ 2754939 h 3044131"/>
              <a:gd name="connsiteX5" fmla="*/ 1413277 w 1594846"/>
              <a:gd name="connsiteY5" fmla="*/ 2838239 h 3044131"/>
              <a:gd name="connsiteX6" fmla="*/ 1225436 w 1594846"/>
              <a:gd name="connsiteY6" fmla="*/ 2957606 h 3044131"/>
              <a:gd name="connsiteX7" fmla="*/ 1123061 w 1594846"/>
              <a:gd name="connsiteY7" fmla="*/ 3044131 h 3044131"/>
              <a:gd name="connsiteX8" fmla="*/ 1024372 w 1594846"/>
              <a:gd name="connsiteY8" fmla="*/ 2957606 h 3044131"/>
              <a:gd name="connsiteX9" fmla="*/ 293828 w 1594846"/>
              <a:gd name="connsiteY9" fmla="*/ 2594699 h 3044131"/>
              <a:gd name="connsiteX10" fmla="*/ 0 w 1594846"/>
              <a:gd name="connsiteY10" fmla="*/ 1967812 h 3044131"/>
              <a:gd name="connsiteX11" fmla="*/ 0 w 1594846"/>
              <a:gd name="connsiteY11" fmla="*/ 1807917 h 3044131"/>
              <a:gd name="connsiteX12" fmla="*/ 0 w 1594846"/>
              <a:gd name="connsiteY12" fmla="*/ 1598212 h 3044131"/>
              <a:gd name="connsiteX13" fmla="*/ 0 w 1594846"/>
              <a:gd name="connsiteY13" fmla="*/ 1445920 h 3044131"/>
              <a:gd name="connsiteX14" fmla="*/ 0 w 1594846"/>
              <a:gd name="connsiteY14" fmla="*/ 1172210 h 3044131"/>
              <a:gd name="connsiteX15" fmla="*/ 0 w 1594846"/>
              <a:gd name="connsiteY15" fmla="*/ 1076320 h 3044131"/>
              <a:gd name="connsiteX16" fmla="*/ 293829 w 1594846"/>
              <a:gd name="connsiteY16" fmla="*/ 449433 h 3044131"/>
              <a:gd name="connsiteX17" fmla="*/ 1024374 w 1594846"/>
              <a:gd name="connsiteY17" fmla="*/ 86525 h 304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94846" h="3044131">
                <a:moveTo>
                  <a:pt x="1126749" y="0"/>
                </a:moveTo>
                <a:lnTo>
                  <a:pt x="1225438" y="86525"/>
                </a:lnTo>
                <a:cubicBezTo>
                  <a:pt x="1286615" y="133801"/>
                  <a:pt x="1349732" y="172514"/>
                  <a:pt x="1413279" y="205892"/>
                </a:cubicBezTo>
                <a:lnTo>
                  <a:pt x="1594846" y="289191"/>
                </a:lnTo>
                <a:lnTo>
                  <a:pt x="1594846" y="2754939"/>
                </a:lnTo>
                <a:lnTo>
                  <a:pt x="1413277" y="2838239"/>
                </a:lnTo>
                <a:cubicBezTo>
                  <a:pt x="1349730" y="2871617"/>
                  <a:pt x="1286613" y="2910330"/>
                  <a:pt x="1225436" y="2957606"/>
                </a:cubicBezTo>
                <a:lnTo>
                  <a:pt x="1123061" y="3044131"/>
                </a:lnTo>
                <a:lnTo>
                  <a:pt x="1024372" y="2957606"/>
                </a:lnTo>
                <a:cubicBezTo>
                  <a:pt x="779664" y="2768501"/>
                  <a:pt x="503910" y="2716412"/>
                  <a:pt x="293828" y="2594699"/>
                </a:cubicBezTo>
                <a:cubicBezTo>
                  <a:pt x="91820" y="2453447"/>
                  <a:pt x="0" y="2291454"/>
                  <a:pt x="0" y="1967812"/>
                </a:cubicBezTo>
                <a:lnTo>
                  <a:pt x="0" y="1807917"/>
                </a:lnTo>
                <a:lnTo>
                  <a:pt x="0" y="1598212"/>
                </a:lnTo>
                <a:lnTo>
                  <a:pt x="0" y="1445920"/>
                </a:lnTo>
                <a:lnTo>
                  <a:pt x="0" y="1172210"/>
                </a:lnTo>
                <a:lnTo>
                  <a:pt x="0" y="1076320"/>
                </a:lnTo>
                <a:cubicBezTo>
                  <a:pt x="0" y="752678"/>
                  <a:pt x="91821" y="590684"/>
                  <a:pt x="293829" y="449433"/>
                </a:cubicBezTo>
                <a:cubicBezTo>
                  <a:pt x="503912" y="327719"/>
                  <a:pt x="779665" y="275630"/>
                  <a:pt x="1024374" y="86525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C95395D-578F-4882-9B5C-4B27682FF1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65700" y="7622"/>
            <a:ext cx="2372219" cy="2371961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4282900 w 4447989"/>
              <a:gd name="connsiteY0" fmla="*/ 2048959 h 5795027"/>
              <a:gd name="connsiteX1" fmla="*/ 4282900 w 4447989"/>
              <a:gd name="connsiteY1" fmla="*/ 2231503 h 5795027"/>
              <a:gd name="connsiteX2" fmla="*/ 4282900 w 4447989"/>
              <a:gd name="connsiteY2" fmla="*/ 2752557 h 5795027"/>
              <a:gd name="connsiteX3" fmla="*/ 4282900 w 4447989"/>
              <a:gd name="connsiteY3" fmla="*/ 3042471 h 5795027"/>
              <a:gd name="connsiteX4" fmla="*/ 4282900 w 4447989"/>
              <a:gd name="connsiteY4" fmla="*/ 3441681 h 5795027"/>
              <a:gd name="connsiteX5" fmla="*/ 4282900 w 4447989"/>
              <a:gd name="connsiteY5" fmla="*/ 3746068 h 5795027"/>
              <a:gd name="connsiteX6" fmla="*/ 3723546 w 4447989"/>
              <a:gd name="connsiteY6" fmla="*/ 4939455 h 5795027"/>
              <a:gd name="connsiteX7" fmla="*/ 2332829 w 4447989"/>
              <a:gd name="connsiteY7" fmla="*/ 5630311 h 5795027"/>
              <a:gd name="connsiteX8" fmla="*/ 2137940 w 4447989"/>
              <a:gd name="connsiteY8" fmla="*/ 5795027 h 5795027"/>
              <a:gd name="connsiteX9" fmla="*/ 1950069 w 4447989"/>
              <a:gd name="connsiteY9" fmla="*/ 5630311 h 5795027"/>
              <a:gd name="connsiteX10" fmla="*/ 559353 w 4447989"/>
              <a:gd name="connsiteY10" fmla="*/ 4939455 h 5795027"/>
              <a:gd name="connsiteX11" fmla="*/ 0 w 4447989"/>
              <a:gd name="connsiteY11" fmla="*/ 3746068 h 5795027"/>
              <a:gd name="connsiteX12" fmla="*/ 0 w 4447989"/>
              <a:gd name="connsiteY12" fmla="*/ 3441681 h 5795027"/>
              <a:gd name="connsiteX13" fmla="*/ 0 w 4447989"/>
              <a:gd name="connsiteY13" fmla="*/ 3042471 h 5795027"/>
              <a:gd name="connsiteX14" fmla="*/ 0 w 4447989"/>
              <a:gd name="connsiteY14" fmla="*/ 2752557 h 5795027"/>
              <a:gd name="connsiteX15" fmla="*/ 0 w 4447989"/>
              <a:gd name="connsiteY15" fmla="*/ 2231503 h 5795027"/>
              <a:gd name="connsiteX16" fmla="*/ 0 w 4447989"/>
              <a:gd name="connsiteY16" fmla="*/ 2048959 h 5795027"/>
              <a:gd name="connsiteX17" fmla="*/ 559354 w 4447989"/>
              <a:gd name="connsiteY17" fmla="*/ 855573 h 5795027"/>
              <a:gd name="connsiteX18" fmla="*/ 1950071 w 4447989"/>
              <a:gd name="connsiteY18" fmla="*/ 164715 h 5795027"/>
              <a:gd name="connsiteX19" fmla="*/ 2144960 w 4447989"/>
              <a:gd name="connsiteY19" fmla="*/ 0 h 5795027"/>
              <a:gd name="connsiteX20" fmla="*/ 2332832 w 4447989"/>
              <a:gd name="connsiteY20" fmla="*/ 164715 h 5795027"/>
              <a:gd name="connsiteX21" fmla="*/ 3723546 w 4447989"/>
              <a:gd name="connsiteY21" fmla="*/ 855573 h 5795027"/>
              <a:gd name="connsiteX22" fmla="*/ 4447989 w 4447989"/>
              <a:gd name="connsiteY22" fmla="*/ 2214048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48071 w 4282900"/>
              <a:gd name="connsiteY0" fmla="*/ 1519558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48071 w 4292243"/>
              <a:gd name="connsiteY0" fmla="*/ 1519558 h 5795027"/>
              <a:gd name="connsiteX1" fmla="*/ 4282900 w 4292243"/>
              <a:gd name="connsiteY1" fmla="*/ 2231503 h 5795027"/>
              <a:gd name="connsiteX2" fmla="*/ 4282900 w 4292243"/>
              <a:gd name="connsiteY2" fmla="*/ 2752557 h 5795027"/>
              <a:gd name="connsiteX3" fmla="*/ 4282900 w 4292243"/>
              <a:gd name="connsiteY3" fmla="*/ 3042471 h 5795027"/>
              <a:gd name="connsiteX4" fmla="*/ 4282900 w 4292243"/>
              <a:gd name="connsiteY4" fmla="*/ 3441681 h 5795027"/>
              <a:gd name="connsiteX5" fmla="*/ 4282900 w 4292243"/>
              <a:gd name="connsiteY5" fmla="*/ 3746068 h 5795027"/>
              <a:gd name="connsiteX6" fmla="*/ 3723546 w 4292243"/>
              <a:gd name="connsiteY6" fmla="*/ 4939455 h 5795027"/>
              <a:gd name="connsiteX7" fmla="*/ 2332829 w 4292243"/>
              <a:gd name="connsiteY7" fmla="*/ 5630311 h 5795027"/>
              <a:gd name="connsiteX8" fmla="*/ 2137940 w 4292243"/>
              <a:gd name="connsiteY8" fmla="*/ 5795027 h 5795027"/>
              <a:gd name="connsiteX9" fmla="*/ 1950069 w 4292243"/>
              <a:gd name="connsiteY9" fmla="*/ 5630311 h 5795027"/>
              <a:gd name="connsiteX10" fmla="*/ 559353 w 4292243"/>
              <a:gd name="connsiteY10" fmla="*/ 4939455 h 5795027"/>
              <a:gd name="connsiteX11" fmla="*/ 0 w 4292243"/>
              <a:gd name="connsiteY11" fmla="*/ 3746068 h 5795027"/>
              <a:gd name="connsiteX12" fmla="*/ 0 w 4292243"/>
              <a:gd name="connsiteY12" fmla="*/ 3441681 h 5795027"/>
              <a:gd name="connsiteX13" fmla="*/ 0 w 4292243"/>
              <a:gd name="connsiteY13" fmla="*/ 3042471 h 5795027"/>
              <a:gd name="connsiteX14" fmla="*/ 0 w 4292243"/>
              <a:gd name="connsiteY14" fmla="*/ 2752557 h 5795027"/>
              <a:gd name="connsiteX15" fmla="*/ 0 w 4292243"/>
              <a:gd name="connsiteY15" fmla="*/ 2231503 h 5795027"/>
              <a:gd name="connsiteX16" fmla="*/ 0 w 4292243"/>
              <a:gd name="connsiteY16" fmla="*/ 2048959 h 5795027"/>
              <a:gd name="connsiteX17" fmla="*/ 559354 w 4292243"/>
              <a:gd name="connsiteY17" fmla="*/ 855573 h 5795027"/>
              <a:gd name="connsiteX18" fmla="*/ 1950071 w 4292243"/>
              <a:gd name="connsiteY18" fmla="*/ 164715 h 5795027"/>
              <a:gd name="connsiteX19" fmla="*/ 2144960 w 4292243"/>
              <a:gd name="connsiteY19" fmla="*/ 0 h 5795027"/>
              <a:gd name="connsiteX20" fmla="*/ 2332832 w 4292243"/>
              <a:gd name="connsiteY20" fmla="*/ 164715 h 5795027"/>
              <a:gd name="connsiteX21" fmla="*/ 3723546 w 4292243"/>
              <a:gd name="connsiteY21" fmla="*/ 855573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2144960 w 4282900"/>
              <a:gd name="connsiteY18" fmla="*/ 0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64279 w 4282900"/>
              <a:gd name="connsiteY17" fmla="*/ 1516418 h 5795027"/>
              <a:gd name="connsiteX18" fmla="*/ 559354 w 4282900"/>
              <a:gd name="connsiteY18" fmla="*/ 855573 h 5795027"/>
              <a:gd name="connsiteX19" fmla="*/ 2144960 w 4282900"/>
              <a:gd name="connsiteY19" fmla="*/ 0 h 5795027"/>
              <a:gd name="connsiteX0" fmla="*/ 4213242 w 4282900"/>
              <a:gd name="connsiteY0" fmla="*/ 657020 h 4939454"/>
              <a:gd name="connsiteX1" fmla="*/ 4282900 w 4282900"/>
              <a:gd name="connsiteY1" fmla="*/ 1375930 h 4939454"/>
              <a:gd name="connsiteX2" fmla="*/ 4282900 w 4282900"/>
              <a:gd name="connsiteY2" fmla="*/ 1896984 h 4939454"/>
              <a:gd name="connsiteX3" fmla="*/ 4282900 w 4282900"/>
              <a:gd name="connsiteY3" fmla="*/ 2186898 h 4939454"/>
              <a:gd name="connsiteX4" fmla="*/ 4282900 w 4282900"/>
              <a:gd name="connsiteY4" fmla="*/ 2586108 h 4939454"/>
              <a:gd name="connsiteX5" fmla="*/ 4282900 w 4282900"/>
              <a:gd name="connsiteY5" fmla="*/ 2890495 h 4939454"/>
              <a:gd name="connsiteX6" fmla="*/ 3723546 w 4282900"/>
              <a:gd name="connsiteY6" fmla="*/ 4083882 h 4939454"/>
              <a:gd name="connsiteX7" fmla="*/ 2332829 w 4282900"/>
              <a:gd name="connsiteY7" fmla="*/ 4774738 h 4939454"/>
              <a:gd name="connsiteX8" fmla="*/ 2137940 w 4282900"/>
              <a:gd name="connsiteY8" fmla="*/ 4939454 h 4939454"/>
              <a:gd name="connsiteX9" fmla="*/ 1950069 w 4282900"/>
              <a:gd name="connsiteY9" fmla="*/ 4774738 h 4939454"/>
              <a:gd name="connsiteX10" fmla="*/ 559353 w 4282900"/>
              <a:gd name="connsiteY10" fmla="*/ 4083882 h 4939454"/>
              <a:gd name="connsiteX11" fmla="*/ 0 w 4282900"/>
              <a:gd name="connsiteY11" fmla="*/ 2890495 h 4939454"/>
              <a:gd name="connsiteX12" fmla="*/ 0 w 4282900"/>
              <a:gd name="connsiteY12" fmla="*/ 2586108 h 4939454"/>
              <a:gd name="connsiteX13" fmla="*/ 0 w 4282900"/>
              <a:gd name="connsiteY13" fmla="*/ 2186898 h 4939454"/>
              <a:gd name="connsiteX14" fmla="*/ 0 w 4282900"/>
              <a:gd name="connsiteY14" fmla="*/ 1896984 h 4939454"/>
              <a:gd name="connsiteX15" fmla="*/ 0 w 4282900"/>
              <a:gd name="connsiteY15" fmla="*/ 1375930 h 4939454"/>
              <a:gd name="connsiteX16" fmla="*/ 0 w 4282900"/>
              <a:gd name="connsiteY16" fmla="*/ 1193386 h 4939454"/>
              <a:gd name="connsiteX17" fmla="*/ 64279 w 4282900"/>
              <a:gd name="connsiteY17" fmla="*/ 660845 h 4939454"/>
              <a:gd name="connsiteX18" fmla="*/ 559354 w 4282900"/>
              <a:gd name="connsiteY18" fmla="*/ 0 h 4939454"/>
              <a:gd name="connsiteX0" fmla="*/ 4213242 w 4282900"/>
              <a:gd name="connsiteY0" fmla="*/ 0 h 4282434"/>
              <a:gd name="connsiteX1" fmla="*/ 4282900 w 4282900"/>
              <a:gd name="connsiteY1" fmla="*/ 718910 h 4282434"/>
              <a:gd name="connsiteX2" fmla="*/ 4282900 w 4282900"/>
              <a:gd name="connsiteY2" fmla="*/ 1239964 h 4282434"/>
              <a:gd name="connsiteX3" fmla="*/ 4282900 w 4282900"/>
              <a:gd name="connsiteY3" fmla="*/ 1529878 h 4282434"/>
              <a:gd name="connsiteX4" fmla="*/ 4282900 w 4282900"/>
              <a:gd name="connsiteY4" fmla="*/ 1929088 h 4282434"/>
              <a:gd name="connsiteX5" fmla="*/ 4282900 w 4282900"/>
              <a:gd name="connsiteY5" fmla="*/ 2233475 h 4282434"/>
              <a:gd name="connsiteX6" fmla="*/ 3723546 w 4282900"/>
              <a:gd name="connsiteY6" fmla="*/ 3426862 h 4282434"/>
              <a:gd name="connsiteX7" fmla="*/ 2332829 w 4282900"/>
              <a:gd name="connsiteY7" fmla="*/ 4117718 h 4282434"/>
              <a:gd name="connsiteX8" fmla="*/ 2137940 w 4282900"/>
              <a:gd name="connsiteY8" fmla="*/ 4282434 h 4282434"/>
              <a:gd name="connsiteX9" fmla="*/ 1950069 w 4282900"/>
              <a:gd name="connsiteY9" fmla="*/ 4117718 h 4282434"/>
              <a:gd name="connsiteX10" fmla="*/ 559353 w 4282900"/>
              <a:gd name="connsiteY10" fmla="*/ 3426862 h 4282434"/>
              <a:gd name="connsiteX11" fmla="*/ 0 w 4282900"/>
              <a:gd name="connsiteY11" fmla="*/ 2233475 h 4282434"/>
              <a:gd name="connsiteX12" fmla="*/ 0 w 4282900"/>
              <a:gd name="connsiteY12" fmla="*/ 1929088 h 4282434"/>
              <a:gd name="connsiteX13" fmla="*/ 0 w 4282900"/>
              <a:gd name="connsiteY13" fmla="*/ 1529878 h 4282434"/>
              <a:gd name="connsiteX14" fmla="*/ 0 w 4282900"/>
              <a:gd name="connsiteY14" fmla="*/ 1239964 h 4282434"/>
              <a:gd name="connsiteX15" fmla="*/ 0 w 4282900"/>
              <a:gd name="connsiteY15" fmla="*/ 718910 h 4282434"/>
              <a:gd name="connsiteX16" fmla="*/ 0 w 4282900"/>
              <a:gd name="connsiteY16" fmla="*/ 536366 h 4282434"/>
              <a:gd name="connsiteX17" fmla="*/ 64279 w 4282900"/>
              <a:gd name="connsiteY17" fmla="*/ 3825 h 4282434"/>
              <a:gd name="connsiteX0" fmla="*/ 4213242 w 4282900"/>
              <a:gd name="connsiteY0" fmla="*/ 0 h 4282434"/>
              <a:gd name="connsiteX1" fmla="*/ 4282900 w 4282900"/>
              <a:gd name="connsiteY1" fmla="*/ 718910 h 4282434"/>
              <a:gd name="connsiteX2" fmla="*/ 4282900 w 4282900"/>
              <a:gd name="connsiteY2" fmla="*/ 1239964 h 4282434"/>
              <a:gd name="connsiteX3" fmla="*/ 4282900 w 4282900"/>
              <a:gd name="connsiteY3" fmla="*/ 1529878 h 4282434"/>
              <a:gd name="connsiteX4" fmla="*/ 4282900 w 4282900"/>
              <a:gd name="connsiteY4" fmla="*/ 1929088 h 4282434"/>
              <a:gd name="connsiteX5" fmla="*/ 4282900 w 4282900"/>
              <a:gd name="connsiteY5" fmla="*/ 2233475 h 4282434"/>
              <a:gd name="connsiteX6" fmla="*/ 3723546 w 4282900"/>
              <a:gd name="connsiteY6" fmla="*/ 3426862 h 4282434"/>
              <a:gd name="connsiteX7" fmla="*/ 2332829 w 4282900"/>
              <a:gd name="connsiteY7" fmla="*/ 4117718 h 4282434"/>
              <a:gd name="connsiteX8" fmla="*/ 2137940 w 4282900"/>
              <a:gd name="connsiteY8" fmla="*/ 4282434 h 4282434"/>
              <a:gd name="connsiteX9" fmla="*/ 1950069 w 4282900"/>
              <a:gd name="connsiteY9" fmla="*/ 4117718 h 4282434"/>
              <a:gd name="connsiteX10" fmla="*/ 559353 w 4282900"/>
              <a:gd name="connsiteY10" fmla="*/ 3426862 h 4282434"/>
              <a:gd name="connsiteX11" fmla="*/ 0 w 4282900"/>
              <a:gd name="connsiteY11" fmla="*/ 2233475 h 4282434"/>
              <a:gd name="connsiteX12" fmla="*/ 0 w 4282900"/>
              <a:gd name="connsiteY12" fmla="*/ 1929088 h 4282434"/>
              <a:gd name="connsiteX13" fmla="*/ 0 w 4282900"/>
              <a:gd name="connsiteY13" fmla="*/ 1529878 h 4282434"/>
              <a:gd name="connsiteX14" fmla="*/ 0 w 4282900"/>
              <a:gd name="connsiteY14" fmla="*/ 1239964 h 4282434"/>
              <a:gd name="connsiteX15" fmla="*/ 0 w 4282900"/>
              <a:gd name="connsiteY15" fmla="*/ 718910 h 4282434"/>
              <a:gd name="connsiteX16" fmla="*/ 0 w 4282900"/>
              <a:gd name="connsiteY16" fmla="*/ 536366 h 4282434"/>
              <a:gd name="connsiteX17" fmla="*/ 64279 w 4282900"/>
              <a:gd name="connsiteY17" fmla="*/ 3825 h 428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282900" h="4282434">
                <a:moveTo>
                  <a:pt x="4213242" y="0"/>
                </a:moveTo>
                <a:cubicBezTo>
                  <a:pt x="4294511" y="306972"/>
                  <a:pt x="4271290" y="481595"/>
                  <a:pt x="4282900" y="718910"/>
                </a:cubicBezTo>
                <a:lnTo>
                  <a:pt x="4282900" y="1239964"/>
                </a:lnTo>
                <a:lnTo>
                  <a:pt x="4282900" y="1529878"/>
                </a:lnTo>
                <a:lnTo>
                  <a:pt x="4282900" y="1929088"/>
                </a:lnTo>
                <a:lnTo>
                  <a:pt x="4282900" y="2233475"/>
                </a:lnTo>
                <a:cubicBezTo>
                  <a:pt x="4282900" y="2849584"/>
                  <a:pt x="4108103" y="3157966"/>
                  <a:pt x="3723546" y="3426862"/>
                </a:cubicBezTo>
                <a:cubicBezTo>
                  <a:pt x="3323617" y="3658565"/>
                  <a:pt x="2798672" y="3757725"/>
                  <a:pt x="2332829" y="4117718"/>
                </a:cubicBezTo>
                <a:lnTo>
                  <a:pt x="2137940" y="4282434"/>
                </a:lnTo>
                <a:lnTo>
                  <a:pt x="1950069" y="4117718"/>
                </a:lnTo>
                <a:cubicBezTo>
                  <a:pt x="1484225" y="3757725"/>
                  <a:pt x="959280" y="3658565"/>
                  <a:pt x="559353" y="3426862"/>
                </a:cubicBezTo>
                <a:cubicBezTo>
                  <a:pt x="174796" y="3157966"/>
                  <a:pt x="0" y="2849584"/>
                  <a:pt x="0" y="2233475"/>
                </a:cubicBezTo>
                <a:lnTo>
                  <a:pt x="0" y="1929088"/>
                </a:lnTo>
                <a:lnTo>
                  <a:pt x="0" y="1529878"/>
                </a:lnTo>
                <a:lnTo>
                  <a:pt x="0" y="1239964"/>
                </a:lnTo>
                <a:lnTo>
                  <a:pt x="0" y="718910"/>
                </a:lnTo>
                <a:lnTo>
                  <a:pt x="0" y="536366"/>
                </a:lnTo>
                <a:cubicBezTo>
                  <a:pt x="10713" y="417185"/>
                  <a:pt x="19813" y="133066"/>
                  <a:pt x="64279" y="3825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F0C88DB-0324-4DA7-A5E8-8A9C7D7C5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36649" y="1823190"/>
            <a:ext cx="1648512" cy="3209758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2976290 w 4282900"/>
              <a:gd name="connsiteY2" fmla="*/ 524033 h 5795027"/>
              <a:gd name="connsiteX3" fmla="*/ 3723546 w 4282900"/>
              <a:gd name="connsiteY3" fmla="*/ 855573 h 5795027"/>
              <a:gd name="connsiteX4" fmla="*/ 4282900 w 4282900"/>
              <a:gd name="connsiteY4" fmla="*/ 2048959 h 5795027"/>
              <a:gd name="connsiteX5" fmla="*/ 4282900 w 4282900"/>
              <a:gd name="connsiteY5" fmla="*/ 2231503 h 5795027"/>
              <a:gd name="connsiteX6" fmla="*/ 4282900 w 4282900"/>
              <a:gd name="connsiteY6" fmla="*/ 2752557 h 5795027"/>
              <a:gd name="connsiteX7" fmla="*/ 4282900 w 4282900"/>
              <a:gd name="connsiteY7" fmla="*/ 3042471 h 5795027"/>
              <a:gd name="connsiteX8" fmla="*/ 4282900 w 4282900"/>
              <a:gd name="connsiteY8" fmla="*/ 3441681 h 5795027"/>
              <a:gd name="connsiteX9" fmla="*/ 4282900 w 4282900"/>
              <a:gd name="connsiteY9" fmla="*/ 3746068 h 5795027"/>
              <a:gd name="connsiteX10" fmla="*/ 3723546 w 4282900"/>
              <a:gd name="connsiteY10" fmla="*/ 4939455 h 5795027"/>
              <a:gd name="connsiteX11" fmla="*/ 2332829 w 4282900"/>
              <a:gd name="connsiteY11" fmla="*/ 5630311 h 5795027"/>
              <a:gd name="connsiteX12" fmla="*/ 2137940 w 4282900"/>
              <a:gd name="connsiteY12" fmla="*/ 5795027 h 5795027"/>
              <a:gd name="connsiteX13" fmla="*/ 1950069 w 4282900"/>
              <a:gd name="connsiteY13" fmla="*/ 5630311 h 5795027"/>
              <a:gd name="connsiteX14" fmla="*/ 559353 w 4282900"/>
              <a:gd name="connsiteY14" fmla="*/ 4939455 h 5795027"/>
              <a:gd name="connsiteX15" fmla="*/ 0 w 4282900"/>
              <a:gd name="connsiteY15" fmla="*/ 3746068 h 5795027"/>
              <a:gd name="connsiteX16" fmla="*/ 0 w 4282900"/>
              <a:gd name="connsiteY16" fmla="*/ 3441681 h 5795027"/>
              <a:gd name="connsiteX17" fmla="*/ 0 w 4282900"/>
              <a:gd name="connsiteY17" fmla="*/ 3042471 h 5795027"/>
              <a:gd name="connsiteX18" fmla="*/ 0 w 4282900"/>
              <a:gd name="connsiteY18" fmla="*/ 2752557 h 5795027"/>
              <a:gd name="connsiteX19" fmla="*/ 0 w 4282900"/>
              <a:gd name="connsiteY19" fmla="*/ 2231503 h 5795027"/>
              <a:gd name="connsiteX20" fmla="*/ 0 w 4282900"/>
              <a:gd name="connsiteY20" fmla="*/ 2048959 h 5795027"/>
              <a:gd name="connsiteX21" fmla="*/ 559354 w 4282900"/>
              <a:gd name="connsiteY21" fmla="*/ 855573 h 5795027"/>
              <a:gd name="connsiteX22" fmla="*/ 1950071 w 4282900"/>
              <a:gd name="connsiteY22" fmla="*/ 164715 h 5795027"/>
              <a:gd name="connsiteX23" fmla="*/ 2144960 w 4282900"/>
              <a:gd name="connsiteY23" fmla="*/ 0 h 5795027"/>
              <a:gd name="connsiteX0" fmla="*/ 3723546 w 4282900"/>
              <a:gd name="connsiteY0" fmla="*/ 855573 h 5795027"/>
              <a:gd name="connsiteX1" fmla="*/ 4282900 w 4282900"/>
              <a:gd name="connsiteY1" fmla="*/ 2048959 h 5795027"/>
              <a:gd name="connsiteX2" fmla="*/ 4282900 w 4282900"/>
              <a:gd name="connsiteY2" fmla="*/ 2231503 h 5795027"/>
              <a:gd name="connsiteX3" fmla="*/ 4282900 w 4282900"/>
              <a:gd name="connsiteY3" fmla="*/ 2752557 h 5795027"/>
              <a:gd name="connsiteX4" fmla="*/ 4282900 w 4282900"/>
              <a:gd name="connsiteY4" fmla="*/ 3042471 h 5795027"/>
              <a:gd name="connsiteX5" fmla="*/ 4282900 w 4282900"/>
              <a:gd name="connsiteY5" fmla="*/ 3441681 h 5795027"/>
              <a:gd name="connsiteX6" fmla="*/ 4282900 w 4282900"/>
              <a:gd name="connsiteY6" fmla="*/ 3746068 h 5795027"/>
              <a:gd name="connsiteX7" fmla="*/ 3723546 w 4282900"/>
              <a:gd name="connsiteY7" fmla="*/ 4939455 h 5795027"/>
              <a:gd name="connsiteX8" fmla="*/ 2332829 w 4282900"/>
              <a:gd name="connsiteY8" fmla="*/ 5630311 h 5795027"/>
              <a:gd name="connsiteX9" fmla="*/ 2137940 w 4282900"/>
              <a:gd name="connsiteY9" fmla="*/ 5795027 h 5795027"/>
              <a:gd name="connsiteX10" fmla="*/ 1950069 w 4282900"/>
              <a:gd name="connsiteY10" fmla="*/ 5630311 h 5795027"/>
              <a:gd name="connsiteX11" fmla="*/ 559353 w 4282900"/>
              <a:gd name="connsiteY11" fmla="*/ 4939455 h 5795027"/>
              <a:gd name="connsiteX12" fmla="*/ 0 w 4282900"/>
              <a:gd name="connsiteY12" fmla="*/ 3746068 h 5795027"/>
              <a:gd name="connsiteX13" fmla="*/ 0 w 4282900"/>
              <a:gd name="connsiteY13" fmla="*/ 3441681 h 5795027"/>
              <a:gd name="connsiteX14" fmla="*/ 0 w 4282900"/>
              <a:gd name="connsiteY14" fmla="*/ 3042471 h 5795027"/>
              <a:gd name="connsiteX15" fmla="*/ 0 w 4282900"/>
              <a:gd name="connsiteY15" fmla="*/ 2752557 h 5795027"/>
              <a:gd name="connsiteX16" fmla="*/ 0 w 4282900"/>
              <a:gd name="connsiteY16" fmla="*/ 2231503 h 5795027"/>
              <a:gd name="connsiteX17" fmla="*/ 0 w 4282900"/>
              <a:gd name="connsiteY17" fmla="*/ 2048959 h 5795027"/>
              <a:gd name="connsiteX18" fmla="*/ 559354 w 4282900"/>
              <a:gd name="connsiteY18" fmla="*/ 855573 h 5795027"/>
              <a:gd name="connsiteX19" fmla="*/ 1950071 w 4282900"/>
              <a:gd name="connsiteY19" fmla="*/ 164715 h 5795027"/>
              <a:gd name="connsiteX20" fmla="*/ 2144960 w 4282900"/>
              <a:gd name="connsiteY20" fmla="*/ 0 h 5795027"/>
              <a:gd name="connsiteX21" fmla="*/ 2332832 w 4282900"/>
              <a:gd name="connsiteY21" fmla="*/ 164715 h 5795027"/>
              <a:gd name="connsiteX22" fmla="*/ 2976290 w 4282900"/>
              <a:gd name="connsiteY22" fmla="*/ 524033 h 5795027"/>
              <a:gd name="connsiteX23" fmla="*/ 3888635 w 4282900"/>
              <a:gd name="connsiteY23" fmla="*/ 1020662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2976290 w 4282900"/>
              <a:gd name="connsiteY21" fmla="*/ 524033 h 5795027"/>
              <a:gd name="connsiteX22" fmla="*/ 3888635 w 4282900"/>
              <a:gd name="connsiteY22" fmla="*/ 1020662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2976290 w 4282900"/>
              <a:gd name="connsiteY21" fmla="*/ 524033 h 5795027"/>
              <a:gd name="connsiteX0" fmla="*/ 4282900 w 4282900"/>
              <a:gd name="connsiteY0" fmla="*/ 2231503 h 5795027"/>
              <a:gd name="connsiteX1" fmla="*/ 4282900 w 4282900"/>
              <a:gd name="connsiteY1" fmla="*/ 2752557 h 5795027"/>
              <a:gd name="connsiteX2" fmla="*/ 4282900 w 4282900"/>
              <a:gd name="connsiteY2" fmla="*/ 3042471 h 5795027"/>
              <a:gd name="connsiteX3" fmla="*/ 4282900 w 4282900"/>
              <a:gd name="connsiteY3" fmla="*/ 3441681 h 5795027"/>
              <a:gd name="connsiteX4" fmla="*/ 4282900 w 4282900"/>
              <a:gd name="connsiteY4" fmla="*/ 3746068 h 5795027"/>
              <a:gd name="connsiteX5" fmla="*/ 3723546 w 4282900"/>
              <a:gd name="connsiteY5" fmla="*/ 4939455 h 5795027"/>
              <a:gd name="connsiteX6" fmla="*/ 2332829 w 4282900"/>
              <a:gd name="connsiteY6" fmla="*/ 5630311 h 5795027"/>
              <a:gd name="connsiteX7" fmla="*/ 2137940 w 4282900"/>
              <a:gd name="connsiteY7" fmla="*/ 5795027 h 5795027"/>
              <a:gd name="connsiteX8" fmla="*/ 1950069 w 4282900"/>
              <a:gd name="connsiteY8" fmla="*/ 5630311 h 5795027"/>
              <a:gd name="connsiteX9" fmla="*/ 559353 w 4282900"/>
              <a:gd name="connsiteY9" fmla="*/ 4939455 h 5795027"/>
              <a:gd name="connsiteX10" fmla="*/ 0 w 4282900"/>
              <a:gd name="connsiteY10" fmla="*/ 3746068 h 5795027"/>
              <a:gd name="connsiteX11" fmla="*/ 0 w 4282900"/>
              <a:gd name="connsiteY11" fmla="*/ 3441681 h 5795027"/>
              <a:gd name="connsiteX12" fmla="*/ 0 w 4282900"/>
              <a:gd name="connsiteY12" fmla="*/ 3042471 h 5795027"/>
              <a:gd name="connsiteX13" fmla="*/ 0 w 4282900"/>
              <a:gd name="connsiteY13" fmla="*/ 2752557 h 5795027"/>
              <a:gd name="connsiteX14" fmla="*/ 0 w 4282900"/>
              <a:gd name="connsiteY14" fmla="*/ 2231503 h 5795027"/>
              <a:gd name="connsiteX15" fmla="*/ 0 w 4282900"/>
              <a:gd name="connsiteY15" fmla="*/ 2048959 h 5795027"/>
              <a:gd name="connsiteX16" fmla="*/ 559354 w 4282900"/>
              <a:gd name="connsiteY16" fmla="*/ 855573 h 5795027"/>
              <a:gd name="connsiteX17" fmla="*/ 1950071 w 4282900"/>
              <a:gd name="connsiteY17" fmla="*/ 164715 h 5795027"/>
              <a:gd name="connsiteX18" fmla="*/ 2144960 w 4282900"/>
              <a:gd name="connsiteY18" fmla="*/ 0 h 5795027"/>
              <a:gd name="connsiteX19" fmla="*/ 2332832 w 4282900"/>
              <a:gd name="connsiteY19" fmla="*/ 164715 h 5795027"/>
              <a:gd name="connsiteX20" fmla="*/ 2976290 w 4282900"/>
              <a:gd name="connsiteY20" fmla="*/ 524033 h 5795027"/>
              <a:gd name="connsiteX0" fmla="*/ 4282900 w 4282900"/>
              <a:gd name="connsiteY0" fmla="*/ 2752557 h 5795027"/>
              <a:gd name="connsiteX1" fmla="*/ 4282900 w 4282900"/>
              <a:gd name="connsiteY1" fmla="*/ 3042471 h 5795027"/>
              <a:gd name="connsiteX2" fmla="*/ 4282900 w 4282900"/>
              <a:gd name="connsiteY2" fmla="*/ 3441681 h 5795027"/>
              <a:gd name="connsiteX3" fmla="*/ 4282900 w 4282900"/>
              <a:gd name="connsiteY3" fmla="*/ 3746068 h 5795027"/>
              <a:gd name="connsiteX4" fmla="*/ 3723546 w 4282900"/>
              <a:gd name="connsiteY4" fmla="*/ 4939455 h 5795027"/>
              <a:gd name="connsiteX5" fmla="*/ 2332829 w 4282900"/>
              <a:gd name="connsiteY5" fmla="*/ 5630311 h 5795027"/>
              <a:gd name="connsiteX6" fmla="*/ 2137940 w 4282900"/>
              <a:gd name="connsiteY6" fmla="*/ 5795027 h 5795027"/>
              <a:gd name="connsiteX7" fmla="*/ 1950069 w 4282900"/>
              <a:gd name="connsiteY7" fmla="*/ 5630311 h 5795027"/>
              <a:gd name="connsiteX8" fmla="*/ 559353 w 4282900"/>
              <a:gd name="connsiteY8" fmla="*/ 4939455 h 5795027"/>
              <a:gd name="connsiteX9" fmla="*/ 0 w 4282900"/>
              <a:gd name="connsiteY9" fmla="*/ 3746068 h 5795027"/>
              <a:gd name="connsiteX10" fmla="*/ 0 w 4282900"/>
              <a:gd name="connsiteY10" fmla="*/ 3441681 h 5795027"/>
              <a:gd name="connsiteX11" fmla="*/ 0 w 4282900"/>
              <a:gd name="connsiteY11" fmla="*/ 3042471 h 5795027"/>
              <a:gd name="connsiteX12" fmla="*/ 0 w 4282900"/>
              <a:gd name="connsiteY12" fmla="*/ 2752557 h 5795027"/>
              <a:gd name="connsiteX13" fmla="*/ 0 w 4282900"/>
              <a:gd name="connsiteY13" fmla="*/ 2231503 h 5795027"/>
              <a:gd name="connsiteX14" fmla="*/ 0 w 4282900"/>
              <a:gd name="connsiteY14" fmla="*/ 2048959 h 5795027"/>
              <a:gd name="connsiteX15" fmla="*/ 559354 w 4282900"/>
              <a:gd name="connsiteY15" fmla="*/ 855573 h 5795027"/>
              <a:gd name="connsiteX16" fmla="*/ 1950071 w 4282900"/>
              <a:gd name="connsiteY16" fmla="*/ 164715 h 5795027"/>
              <a:gd name="connsiteX17" fmla="*/ 2144960 w 4282900"/>
              <a:gd name="connsiteY17" fmla="*/ 0 h 5795027"/>
              <a:gd name="connsiteX18" fmla="*/ 2332832 w 4282900"/>
              <a:gd name="connsiteY18" fmla="*/ 164715 h 5795027"/>
              <a:gd name="connsiteX19" fmla="*/ 2976290 w 4282900"/>
              <a:gd name="connsiteY19" fmla="*/ 524033 h 5795027"/>
              <a:gd name="connsiteX0" fmla="*/ 4282900 w 4282900"/>
              <a:gd name="connsiteY0" fmla="*/ 3042471 h 5795027"/>
              <a:gd name="connsiteX1" fmla="*/ 4282900 w 4282900"/>
              <a:gd name="connsiteY1" fmla="*/ 3441681 h 5795027"/>
              <a:gd name="connsiteX2" fmla="*/ 4282900 w 4282900"/>
              <a:gd name="connsiteY2" fmla="*/ 3746068 h 5795027"/>
              <a:gd name="connsiteX3" fmla="*/ 3723546 w 4282900"/>
              <a:gd name="connsiteY3" fmla="*/ 4939455 h 5795027"/>
              <a:gd name="connsiteX4" fmla="*/ 2332829 w 4282900"/>
              <a:gd name="connsiteY4" fmla="*/ 5630311 h 5795027"/>
              <a:gd name="connsiteX5" fmla="*/ 2137940 w 4282900"/>
              <a:gd name="connsiteY5" fmla="*/ 5795027 h 5795027"/>
              <a:gd name="connsiteX6" fmla="*/ 1950069 w 4282900"/>
              <a:gd name="connsiteY6" fmla="*/ 5630311 h 5795027"/>
              <a:gd name="connsiteX7" fmla="*/ 559353 w 4282900"/>
              <a:gd name="connsiteY7" fmla="*/ 4939455 h 5795027"/>
              <a:gd name="connsiteX8" fmla="*/ 0 w 4282900"/>
              <a:gd name="connsiteY8" fmla="*/ 3746068 h 5795027"/>
              <a:gd name="connsiteX9" fmla="*/ 0 w 4282900"/>
              <a:gd name="connsiteY9" fmla="*/ 3441681 h 5795027"/>
              <a:gd name="connsiteX10" fmla="*/ 0 w 4282900"/>
              <a:gd name="connsiteY10" fmla="*/ 3042471 h 5795027"/>
              <a:gd name="connsiteX11" fmla="*/ 0 w 4282900"/>
              <a:gd name="connsiteY11" fmla="*/ 2752557 h 5795027"/>
              <a:gd name="connsiteX12" fmla="*/ 0 w 4282900"/>
              <a:gd name="connsiteY12" fmla="*/ 2231503 h 5795027"/>
              <a:gd name="connsiteX13" fmla="*/ 0 w 4282900"/>
              <a:gd name="connsiteY13" fmla="*/ 2048959 h 5795027"/>
              <a:gd name="connsiteX14" fmla="*/ 559354 w 4282900"/>
              <a:gd name="connsiteY14" fmla="*/ 855573 h 5795027"/>
              <a:gd name="connsiteX15" fmla="*/ 1950071 w 4282900"/>
              <a:gd name="connsiteY15" fmla="*/ 164715 h 5795027"/>
              <a:gd name="connsiteX16" fmla="*/ 2144960 w 4282900"/>
              <a:gd name="connsiteY16" fmla="*/ 0 h 5795027"/>
              <a:gd name="connsiteX17" fmla="*/ 2332832 w 4282900"/>
              <a:gd name="connsiteY17" fmla="*/ 164715 h 5795027"/>
              <a:gd name="connsiteX18" fmla="*/ 2976290 w 4282900"/>
              <a:gd name="connsiteY18" fmla="*/ 524033 h 5795027"/>
              <a:gd name="connsiteX0" fmla="*/ 4282900 w 4282900"/>
              <a:gd name="connsiteY0" fmla="*/ 3441681 h 5795027"/>
              <a:gd name="connsiteX1" fmla="*/ 4282900 w 4282900"/>
              <a:gd name="connsiteY1" fmla="*/ 3746068 h 5795027"/>
              <a:gd name="connsiteX2" fmla="*/ 3723546 w 4282900"/>
              <a:gd name="connsiteY2" fmla="*/ 4939455 h 5795027"/>
              <a:gd name="connsiteX3" fmla="*/ 2332829 w 4282900"/>
              <a:gd name="connsiteY3" fmla="*/ 5630311 h 5795027"/>
              <a:gd name="connsiteX4" fmla="*/ 2137940 w 4282900"/>
              <a:gd name="connsiteY4" fmla="*/ 5795027 h 5795027"/>
              <a:gd name="connsiteX5" fmla="*/ 1950069 w 4282900"/>
              <a:gd name="connsiteY5" fmla="*/ 5630311 h 5795027"/>
              <a:gd name="connsiteX6" fmla="*/ 559353 w 4282900"/>
              <a:gd name="connsiteY6" fmla="*/ 4939455 h 5795027"/>
              <a:gd name="connsiteX7" fmla="*/ 0 w 4282900"/>
              <a:gd name="connsiteY7" fmla="*/ 3746068 h 5795027"/>
              <a:gd name="connsiteX8" fmla="*/ 0 w 4282900"/>
              <a:gd name="connsiteY8" fmla="*/ 3441681 h 5795027"/>
              <a:gd name="connsiteX9" fmla="*/ 0 w 4282900"/>
              <a:gd name="connsiteY9" fmla="*/ 3042471 h 5795027"/>
              <a:gd name="connsiteX10" fmla="*/ 0 w 4282900"/>
              <a:gd name="connsiteY10" fmla="*/ 2752557 h 5795027"/>
              <a:gd name="connsiteX11" fmla="*/ 0 w 4282900"/>
              <a:gd name="connsiteY11" fmla="*/ 2231503 h 5795027"/>
              <a:gd name="connsiteX12" fmla="*/ 0 w 4282900"/>
              <a:gd name="connsiteY12" fmla="*/ 2048959 h 5795027"/>
              <a:gd name="connsiteX13" fmla="*/ 559354 w 4282900"/>
              <a:gd name="connsiteY13" fmla="*/ 855573 h 5795027"/>
              <a:gd name="connsiteX14" fmla="*/ 1950071 w 4282900"/>
              <a:gd name="connsiteY14" fmla="*/ 164715 h 5795027"/>
              <a:gd name="connsiteX15" fmla="*/ 2144960 w 4282900"/>
              <a:gd name="connsiteY15" fmla="*/ 0 h 5795027"/>
              <a:gd name="connsiteX16" fmla="*/ 2332832 w 4282900"/>
              <a:gd name="connsiteY16" fmla="*/ 164715 h 5795027"/>
              <a:gd name="connsiteX17" fmla="*/ 2976290 w 4282900"/>
              <a:gd name="connsiteY17" fmla="*/ 524033 h 5795027"/>
              <a:gd name="connsiteX0" fmla="*/ 4282900 w 4282900"/>
              <a:gd name="connsiteY0" fmla="*/ 3441681 h 5795027"/>
              <a:gd name="connsiteX1" fmla="*/ 3723546 w 4282900"/>
              <a:gd name="connsiteY1" fmla="*/ 4939455 h 5795027"/>
              <a:gd name="connsiteX2" fmla="*/ 2332829 w 4282900"/>
              <a:gd name="connsiteY2" fmla="*/ 5630311 h 5795027"/>
              <a:gd name="connsiteX3" fmla="*/ 2137940 w 4282900"/>
              <a:gd name="connsiteY3" fmla="*/ 5795027 h 5795027"/>
              <a:gd name="connsiteX4" fmla="*/ 1950069 w 4282900"/>
              <a:gd name="connsiteY4" fmla="*/ 5630311 h 5795027"/>
              <a:gd name="connsiteX5" fmla="*/ 559353 w 4282900"/>
              <a:gd name="connsiteY5" fmla="*/ 4939455 h 5795027"/>
              <a:gd name="connsiteX6" fmla="*/ 0 w 4282900"/>
              <a:gd name="connsiteY6" fmla="*/ 3746068 h 5795027"/>
              <a:gd name="connsiteX7" fmla="*/ 0 w 4282900"/>
              <a:gd name="connsiteY7" fmla="*/ 3441681 h 5795027"/>
              <a:gd name="connsiteX8" fmla="*/ 0 w 4282900"/>
              <a:gd name="connsiteY8" fmla="*/ 3042471 h 5795027"/>
              <a:gd name="connsiteX9" fmla="*/ 0 w 4282900"/>
              <a:gd name="connsiteY9" fmla="*/ 2752557 h 5795027"/>
              <a:gd name="connsiteX10" fmla="*/ 0 w 4282900"/>
              <a:gd name="connsiteY10" fmla="*/ 2231503 h 5795027"/>
              <a:gd name="connsiteX11" fmla="*/ 0 w 4282900"/>
              <a:gd name="connsiteY11" fmla="*/ 2048959 h 5795027"/>
              <a:gd name="connsiteX12" fmla="*/ 559354 w 4282900"/>
              <a:gd name="connsiteY12" fmla="*/ 855573 h 5795027"/>
              <a:gd name="connsiteX13" fmla="*/ 1950071 w 4282900"/>
              <a:gd name="connsiteY13" fmla="*/ 164715 h 5795027"/>
              <a:gd name="connsiteX14" fmla="*/ 2144960 w 4282900"/>
              <a:gd name="connsiteY14" fmla="*/ 0 h 5795027"/>
              <a:gd name="connsiteX15" fmla="*/ 2332832 w 4282900"/>
              <a:gd name="connsiteY15" fmla="*/ 164715 h 5795027"/>
              <a:gd name="connsiteX16" fmla="*/ 2976290 w 4282900"/>
              <a:gd name="connsiteY16" fmla="*/ 524033 h 5795027"/>
              <a:gd name="connsiteX0" fmla="*/ 3723546 w 3723546"/>
              <a:gd name="connsiteY0" fmla="*/ 4939455 h 5795027"/>
              <a:gd name="connsiteX1" fmla="*/ 2332829 w 3723546"/>
              <a:gd name="connsiteY1" fmla="*/ 5630311 h 5795027"/>
              <a:gd name="connsiteX2" fmla="*/ 2137940 w 3723546"/>
              <a:gd name="connsiteY2" fmla="*/ 5795027 h 5795027"/>
              <a:gd name="connsiteX3" fmla="*/ 1950069 w 3723546"/>
              <a:gd name="connsiteY3" fmla="*/ 5630311 h 5795027"/>
              <a:gd name="connsiteX4" fmla="*/ 559353 w 3723546"/>
              <a:gd name="connsiteY4" fmla="*/ 4939455 h 5795027"/>
              <a:gd name="connsiteX5" fmla="*/ 0 w 3723546"/>
              <a:gd name="connsiteY5" fmla="*/ 3746068 h 5795027"/>
              <a:gd name="connsiteX6" fmla="*/ 0 w 3723546"/>
              <a:gd name="connsiteY6" fmla="*/ 3441681 h 5795027"/>
              <a:gd name="connsiteX7" fmla="*/ 0 w 3723546"/>
              <a:gd name="connsiteY7" fmla="*/ 3042471 h 5795027"/>
              <a:gd name="connsiteX8" fmla="*/ 0 w 3723546"/>
              <a:gd name="connsiteY8" fmla="*/ 2752557 h 5795027"/>
              <a:gd name="connsiteX9" fmla="*/ 0 w 3723546"/>
              <a:gd name="connsiteY9" fmla="*/ 2231503 h 5795027"/>
              <a:gd name="connsiteX10" fmla="*/ 0 w 3723546"/>
              <a:gd name="connsiteY10" fmla="*/ 2048959 h 5795027"/>
              <a:gd name="connsiteX11" fmla="*/ 559354 w 3723546"/>
              <a:gd name="connsiteY11" fmla="*/ 855573 h 5795027"/>
              <a:gd name="connsiteX12" fmla="*/ 1950071 w 3723546"/>
              <a:gd name="connsiteY12" fmla="*/ 164715 h 5795027"/>
              <a:gd name="connsiteX13" fmla="*/ 2144960 w 3723546"/>
              <a:gd name="connsiteY13" fmla="*/ 0 h 5795027"/>
              <a:gd name="connsiteX14" fmla="*/ 2332832 w 3723546"/>
              <a:gd name="connsiteY14" fmla="*/ 164715 h 5795027"/>
              <a:gd name="connsiteX15" fmla="*/ 2976290 w 3723546"/>
              <a:gd name="connsiteY15" fmla="*/ 524033 h 5795027"/>
              <a:gd name="connsiteX0" fmla="*/ 3723546 w 3723546"/>
              <a:gd name="connsiteY0" fmla="*/ 4939455 h 5795027"/>
              <a:gd name="connsiteX1" fmla="*/ 2989878 w 3723546"/>
              <a:gd name="connsiteY1" fmla="*/ 5266109 h 5795027"/>
              <a:gd name="connsiteX2" fmla="*/ 2332829 w 3723546"/>
              <a:gd name="connsiteY2" fmla="*/ 5630311 h 5795027"/>
              <a:gd name="connsiteX3" fmla="*/ 2137940 w 3723546"/>
              <a:gd name="connsiteY3" fmla="*/ 5795027 h 5795027"/>
              <a:gd name="connsiteX4" fmla="*/ 1950069 w 3723546"/>
              <a:gd name="connsiteY4" fmla="*/ 5630311 h 5795027"/>
              <a:gd name="connsiteX5" fmla="*/ 559353 w 3723546"/>
              <a:gd name="connsiteY5" fmla="*/ 4939455 h 5795027"/>
              <a:gd name="connsiteX6" fmla="*/ 0 w 3723546"/>
              <a:gd name="connsiteY6" fmla="*/ 3746068 h 5795027"/>
              <a:gd name="connsiteX7" fmla="*/ 0 w 3723546"/>
              <a:gd name="connsiteY7" fmla="*/ 3441681 h 5795027"/>
              <a:gd name="connsiteX8" fmla="*/ 0 w 3723546"/>
              <a:gd name="connsiteY8" fmla="*/ 3042471 h 5795027"/>
              <a:gd name="connsiteX9" fmla="*/ 0 w 3723546"/>
              <a:gd name="connsiteY9" fmla="*/ 2752557 h 5795027"/>
              <a:gd name="connsiteX10" fmla="*/ 0 w 3723546"/>
              <a:gd name="connsiteY10" fmla="*/ 2231503 h 5795027"/>
              <a:gd name="connsiteX11" fmla="*/ 0 w 3723546"/>
              <a:gd name="connsiteY11" fmla="*/ 2048959 h 5795027"/>
              <a:gd name="connsiteX12" fmla="*/ 559354 w 3723546"/>
              <a:gd name="connsiteY12" fmla="*/ 855573 h 5795027"/>
              <a:gd name="connsiteX13" fmla="*/ 1950071 w 3723546"/>
              <a:gd name="connsiteY13" fmla="*/ 164715 h 5795027"/>
              <a:gd name="connsiteX14" fmla="*/ 2144960 w 3723546"/>
              <a:gd name="connsiteY14" fmla="*/ 0 h 5795027"/>
              <a:gd name="connsiteX15" fmla="*/ 2332832 w 3723546"/>
              <a:gd name="connsiteY15" fmla="*/ 164715 h 5795027"/>
              <a:gd name="connsiteX16" fmla="*/ 2976290 w 3723546"/>
              <a:gd name="connsiteY16" fmla="*/ 524033 h 5795027"/>
              <a:gd name="connsiteX0" fmla="*/ 2989878 w 2989878"/>
              <a:gd name="connsiteY0" fmla="*/ 5266109 h 5795027"/>
              <a:gd name="connsiteX1" fmla="*/ 2332829 w 2989878"/>
              <a:gd name="connsiteY1" fmla="*/ 5630311 h 5795027"/>
              <a:gd name="connsiteX2" fmla="*/ 2137940 w 2989878"/>
              <a:gd name="connsiteY2" fmla="*/ 5795027 h 5795027"/>
              <a:gd name="connsiteX3" fmla="*/ 1950069 w 2989878"/>
              <a:gd name="connsiteY3" fmla="*/ 5630311 h 5795027"/>
              <a:gd name="connsiteX4" fmla="*/ 559353 w 2989878"/>
              <a:gd name="connsiteY4" fmla="*/ 4939455 h 5795027"/>
              <a:gd name="connsiteX5" fmla="*/ 0 w 2989878"/>
              <a:gd name="connsiteY5" fmla="*/ 3746068 h 5795027"/>
              <a:gd name="connsiteX6" fmla="*/ 0 w 2989878"/>
              <a:gd name="connsiteY6" fmla="*/ 3441681 h 5795027"/>
              <a:gd name="connsiteX7" fmla="*/ 0 w 2989878"/>
              <a:gd name="connsiteY7" fmla="*/ 3042471 h 5795027"/>
              <a:gd name="connsiteX8" fmla="*/ 0 w 2989878"/>
              <a:gd name="connsiteY8" fmla="*/ 2752557 h 5795027"/>
              <a:gd name="connsiteX9" fmla="*/ 0 w 2989878"/>
              <a:gd name="connsiteY9" fmla="*/ 2231503 h 5795027"/>
              <a:gd name="connsiteX10" fmla="*/ 0 w 2989878"/>
              <a:gd name="connsiteY10" fmla="*/ 2048959 h 5795027"/>
              <a:gd name="connsiteX11" fmla="*/ 559354 w 2989878"/>
              <a:gd name="connsiteY11" fmla="*/ 855573 h 5795027"/>
              <a:gd name="connsiteX12" fmla="*/ 1950071 w 2989878"/>
              <a:gd name="connsiteY12" fmla="*/ 164715 h 5795027"/>
              <a:gd name="connsiteX13" fmla="*/ 2144960 w 2989878"/>
              <a:gd name="connsiteY13" fmla="*/ 0 h 5795027"/>
              <a:gd name="connsiteX14" fmla="*/ 2332832 w 2989878"/>
              <a:gd name="connsiteY14" fmla="*/ 164715 h 5795027"/>
              <a:gd name="connsiteX15" fmla="*/ 2976290 w 2989878"/>
              <a:gd name="connsiteY15" fmla="*/ 524033 h 5795027"/>
              <a:gd name="connsiteX0" fmla="*/ 2989878 w 2989878"/>
              <a:gd name="connsiteY0" fmla="*/ 5266109 h 5795027"/>
              <a:gd name="connsiteX1" fmla="*/ 2332829 w 2989878"/>
              <a:gd name="connsiteY1" fmla="*/ 5630311 h 5795027"/>
              <a:gd name="connsiteX2" fmla="*/ 2137940 w 2989878"/>
              <a:gd name="connsiteY2" fmla="*/ 5795027 h 5795027"/>
              <a:gd name="connsiteX3" fmla="*/ 1950069 w 2989878"/>
              <a:gd name="connsiteY3" fmla="*/ 5630311 h 5795027"/>
              <a:gd name="connsiteX4" fmla="*/ 559353 w 2989878"/>
              <a:gd name="connsiteY4" fmla="*/ 4939455 h 5795027"/>
              <a:gd name="connsiteX5" fmla="*/ 0 w 2989878"/>
              <a:gd name="connsiteY5" fmla="*/ 3746068 h 5795027"/>
              <a:gd name="connsiteX6" fmla="*/ 0 w 2989878"/>
              <a:gd name="connsiteY6" fmla="*/ 3441681 h 5795027"/>
              <a:gd name="connsiteX7" fmla="*/ 0 w 2989878"/>
              <a:gd name="connsiteY7" fmla="*/ 3042471 h 5795027"/>
              <a:gd name="connsiteX8" fmla="*/ 0 w 2989878"/>
              <a:gd name="connsiteY8" fmla="*/ 2752557 h 5795027"/>
              <a:gd name="connsiteX9" fmla="*/ 0 w 2989878"/>
              <a:gd name="connsiteY9" fmla="*/ 2231503 h 5795027"/>
              <a:gd name="connsiteX10" fmla="*/ 0 w 2989878"/>
              <a:gd name="connsiteY10" fmla="*/ 2048959 h 5795027"/>
              <a:gd name="connsiteX11" fmla="*/ 559354 w 2989878"/>
              <a:gd name="connsiteY11" fmla="*/ 855573 h 5795027"/>
              <a:gd name="connsiteX12" fmla="*/ 1950071 w 2989878"/>
              <a:gd name="connsiteY12" fmla="*/ 164715 h 5795027"/>
              <a:gd name="connsiteX13" fmla="*/ 2144960 w 2989878"/>
              <a:gd name="connsiteY13" fmla="*/ 0 h 5795027"/>
              <a:gd name="connsiteX14" fmla="*/ 2332832 w 2989878"/>
              <a:gd name="connsiteY14" fmla="*/ 164715 h 5795027"/>
              <a:gd name="connsiteX15" fmla="*/ 2976290 w 2989878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6290" h="5795027">
                <a:moveTo>
                  <a:pt x="2955049" y="5266109"/>
                </a:moveTo>
                <a:cubicBezTo>
                  <a:pt x="2737194" y="5332489"/>
                  <a:pt x="2474819" y="554215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lnTo>
                  <a:pt x="2144960" y="0"/>
                </a:lnTo>
                <a:lnTo>
                  <a:pt x="2332832" y="164715"/>
                </a:lnTo>
                <a:cubicBezTo>
                  <a:pt x="2471387" y="252054"/>
                  <a:pt x="2744504" y="408890"/>
                  <a:pt x="2976290" y="524033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66BA2F-0910-C446-805B-6DADE05D1481}"/>
              </a:ext>
            </a:extLst>
          </p:cNvPr>
          <p:cNvSpPr txBox="1"/>
          <p:nvPr/>
        </p:nvSpPr>
        <p:spPr>
          <a:xfrm>
            <a:off x="9771526" y="630509"/>
            <a:ext cx="1360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Grazie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2B8E96C-5F85-554B-8DAE-D99A5FFD7FFC}"/>
              </a:ext>
            </a:extLst>
          </p:cNvPr>
          <p:cNvSpPr txBox="1"/>
          <p:nvPr/>
        </p:nvSpPr>
        <p:spPr>
          <a:xfrm>
            <a:off x="11010341" y="3100233"/>
            <a:ext cx="1132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PROF.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A0AA0D8-C887-5B4C-AB8D-F35A3C39E8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67" t="18618" r="16728" b="27800"/>
          <a:stretch/>
        </p:blipFill>
        <p:spPr>
          <a:xfrm>
            <a:off x="165171" y="2042743"/>
            <a:ext cx="9514076" cy="447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79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7C80B9C-CCB9-42D2-B7D6-BDA09F3EA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3EA80D9-EC99-4C94-ABB8-7762505E3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26904" y="2026"/>
            <a:ext cx="2249810" cy="2294745"/>
          </a:xfrm>
          <a:custGeom>
            <a:avLst/>
            <a:gdLst>
              <a:gd name="connsiteX0" fmla="*/ 49162 w 2249810"/>
              <a:gd name="connsiteY0" fmla="*/ 0 h 2294745"/>
              <a:gd name="connsiteX1" fmla="*/ 2200648 w 2249810"/>
              <a:gd name="connsiteY1" fmla="*/ 0 h 2294745"/>
              <a:gd name="connsiteX2" fmla="*/ 2210105 w 2249810"/>
              <a:gd name="connsiteY2" fmla="*/ 23601 h 2294745"/>
              <a:gd name="connsiteX3" fmla="*/ 2249810 w 2249810"/>
              <a:gd name="connsiteY3" fmla="*/ 326934 h 2294745"/>
              <a:gd name="connsiteX4" fmla="*/ 2249810 w 2249810"/>
              <a:gd name="connsiteY4" fmla="*/ 422824 h 2294745"/>
              <a:gd name="connsiteX5" fmla="*/ 2249810 w 2249810"/>
              <a:gd name="connsiteY5" fmla="*/ 696534 h 2294745"/>
              <a:gd name="connsiteX6" fmla="*/ 2249810 w 2249810"/>
              <a:gd name="connsiteY6" fmla="*/ 848826 h 2294745"/>
              <a:gd name="connsiteX7" fmla="*/ 2249810 w 2249810"/>
              <a:gd name="connsiteY7" fmla="*/ 1058531 h 2294745"/>
              <a:gd name="connsiteX8" fmla="*/ 2249810 w 2249810"/>
              <a:gd name="connsiteY8" fmla="*/ 1218426 h 2294745"/>
              <a:gd name="connsiteX9" fmla="*/ 1955981 w 2249810"/>
              <a:gd name="connsiteY9" fmla="*/ 1845313 h 2294745"/>
              <a:gd name="connsiteX10" fmla="*/ 1225437 w 2249810"/>
              <a:gd name="connsiteY10" fmla="*/ 2208220 h 2294745"/>
              <a:gd name="connsiteX11" fmla="*/ 1123061 w 2249810"/>
              <a:gd name="connsiteY11" fmla="*/ 2294745 h 2294745"/>
              <a:gd name="connsiteX12" fmla="*/ 1024372 w 2249810"/>
              <a:gd name="connsiteY12" fmla="*/ 2208220 h 2294745"/>
              <a:gd name="connsiteX13" fmla="*/ 293828 w 2249810"/>
              <a:gd name="connsiteY13" fmla="*/ 1845313 h 2294745"/>
              <a:gd name="connsiteX14" fmla="*/ 0 w 2249810"/>
              <a:gd name="connsiteY14" fmla="*/ 1218426 h 2294745"/>
              <a:gd name="connsiteX15" fmla="*/ 0 w 2249810"/>
              <a:gd name="connsiteY15" fmla="*/ 1058531 h 2294745"/>
              <a:gd name="connsiteX16" fmla="*/ 0 w 2249810"/>
              <a:gd name="connsiteY16" fmla="*/ 848826 h 2294745"/>
              <a:gd name="connsiteX17" fmla="*/ 0 w 2249810"/>
              <a:gd name="connsiteY17" fmla="*/ 696534 h 2294745"/>
              <a:gd name="connsiteX18" fmla="*/ 0 w 2249810"/>
              <a:gd name="connsiteY18" fmla="*/ 422824 h 2294745"/>
              <a:gd name="connsiteX19" fmla="*/ 0 w 2249810"/>
              <a:gd name="connsiteY19" fmla="*/ 326934 h 2294745"/>
              <a:gd name="connsiteX20" fmla="*/ 39705 w 2249810"/>
              <a:gd name="connsiteY20" fmla="*/ 23601 h 229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49810" h="2294745">
                <a:moveTo>
                  <a:pt x="49162" y="0"/>
                </a:moveTo>
                <a:lnTo>
                  <a:pt x="2200648" y="0"/>
                </a:lnTo>
                <a:lnTo>
                  <a:pt x="2210105" y="23601"/>
                </a:lnTo>
                <a:cubicBezTo>
                  <a:pt x="2236898" y="106934"/>
                  <a:pt x="2249810" y="205568"/>
                  <a:pt x="2249810" y="326934"/>
                </a:cubicBezTo>
                <a:lnTo>
                  <a:pt x="2249810" y="422824"/>
                </a:lnTo>
                <a:lnTo>
                  <a:pt x="2249810" y="696534"/>
                </a:lnTo>
                <a:lnTo>
                  <a:pt x="2249810" y="848826"/>
                </a:lnTo>
                <a:lnTo>
                  <a:pt x="2249810" y="1058531"/>
                </a:lnTo>
                <a:lnTo>
                  <a:pt x="2249810" y="1218426"/>
                </a:lnTo>
                <a:cubicBezTo>
                  <a:pt x="2249810" y="1542068"/>
                  <a:pt x="2157989" y="1704061"/>
                  <a:pt x="1955981" y="1845313"/>
                </a:cubicBezTo>
                <a:cubicBezTo>
                  <a:pt x="1745898" y="1967026"/>
                  <a:pt x="1470144" y="2019115"/>
                  <a:pt x="1225437" y="2208220"/>
                </a:cubicBezTo>
                <a:lnTo>
                  <a:pt x="1123061" y="2294745"/>
                </a:lnTo>
                <a:lnTo>
                  <a:pt x="1024372" y="2208220"/>
                </a:lnTo>
                <a:cubicBezTo>
                  <a:pt x="779664" y="2019115"/>
                  <a:pt x="503910" y="1967026"/>
                  <a:pt x="293828" y="1845313"/>
                </a:cubicBezTo>
                <a:cubicBezTo>
                  <a:pt x="91820" y="1704061"/>
                  <a:pt x="0" y="1542068"/>
                  <a:pt x="0" y="1218426"/>
                </a:cubicBezTo>
                <a:lnTo>
                  <a:pt x="0" y="1058531"/>
                </a:lnTo>
                <a:lnTo>
                  <a:pt x="0" y="848826"/>
                </a:lnTo>
                <a:lnTo>
                  <a:pt x="0" y="696534"/>
                </a:lnTo>
                <a:lnTo>
                  <a:pt x="0" y="422824"/>
                </a:lnTo>
                <a:lnTo>
                  <a:pt x="0" y="326934"/>
                </a:lnTo>
                <a:cubicBezTo>
                  <a:pt x="0" y="205568"/>
                  <a:pt x="12912" y="106934"/>
                  <a:pt x="39705" y="23601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918B527-C081-4529-B0DA-36A5DF890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97154" y="1907348"/>
            <a:ext cx="1594846" cy="3044131"/>
          </a:xfrm>
          <a:custGeom>
            <a:avLst/>
            <a:gdLst>
              <a:gd name="connsiteX0" fmla="*/ 1126749 w 1594846"/>
              <a:gd name="connsiteY0" fmla="*/ 0 h 3044131"/>
              <a:gd name="connsiteX1" fmla="*/ 1225438 w 1594846"/>
              <a:gd name="connsiteY1" fmla="*/ 86525 h 3044131"/>
              <a:gd name="connsiteX2" fmla="*/ 1413279 w 1594846"/>
              <a:gd name="connsiteY2" fmla="*/ 205892 h 3044131"/>
              <a:gd name="connsiteX3" fmla="*/ 1594846 w 1594846"/>
              <a:gd name="connsiteY3" fmla="*/ 289191 h 3044131"/>
              <a:gd name="connsiteX4" fmla="*/ 1594846 w 1594846"/>
              <a:gd name="connsiteY4" fmla="*/ 2754939 h 3044131"/>
              <a:gd name="connsiteX5" fmla="*/ 1413277 w 1594846"/>
              <a:gd name="connsiteY5" fmla="*/ 2838239 h 3044131"/>
              <a:gd name="connsiteX6" fmla="*/ 1225436 w 1594846"/>
              <a:gd name="connsiteY6" fmla="*/ 2957606 h 3044131"/>
              <a:gd name="connsiteX7" fmla="*/ 1123061 w 1594846"/>
              <a:gd name="connsiteY7" fmla="*/ 3044131 h 3044131"/>
              <a:gd name="connsiteX8" fmla="*/ 1024372 w 1594846"/>
              <a:gd name="connsiteY8" fmla="*/ 2957606 h 3044131"/>
              <a:gd name="connsiteX9" fmla="*/ 293828 w 1594846"/>
              <a:gd name="connsiteY9" fmla="*/ 2594699 h 3044131"/>
              <a:gd name="connsiteX10" fmla="*/ 0 w 1594846"/>
              <a:gd name="connsiteY10" fmla="*/ 1967812 h 3044131"/>
              <a:gd name="connsiteX11" fmla="*/ 0 w 1594846"/>
              <a:gd name="connsiteY11" fmla="*/ 1807917 h 3044131"/>
              <a:gd name="connsiteX12" fmla="*/ 0 w 1594846"/>
              <a:gd name="connsiteY12" fmla="*/ 1598212 h 3044131"/>
              <a:gd name="connsiteX13" fmla="*/ 0 w 1594846"/>
              <a:gd name="connsiteY13" fmla="*/ 1445920 h 3044131"/>
              <a:gd name="connsiteX14" fmla="*/ 0 w 1594846"/>
              <a:gd name="connsiteY14" fmla="*/ 1172210 h 3044131"/>
              <a:gd name="connsiteX15" fmla="*/ 0 w 1594846"/>
              <a:gd name="connsiteY15" fmla="*/ 1076320 h 3044131"/>
              <a:gd name="connsiteX16" fmla="*/ 293829 w 1594846"/>
              <a:gd name="connsiteY16" fmla="*/ 449433 h 3044131"/>
              <a:gd name="connsiteX17" fmla="*/ 1024374 w 1594846"/>
              <a:gd name="connsiteY17" fmla="*/ 86525 h 304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94846" h="3044131">
                <a:moveTo>
                  <a:pt x="1126749" y="0"/>
                </a:moveTo>
                <a:lnTo>
                  <a:pt x="1225438" y="86525"/>
                </a:lnTo>
                <a:cubicBezTo>
                  <a:pt x="1286615" y="133801"/>
                  <a:pt x="1349732" y="172514"/>
                  <a:pt x="1413279" y="205892"/>
                </a:cubicBezTo>
                <a:lnTo>
                  <a:pt x="1594846" y="289191"/>
                </a:lnTo>
                <a:lnTo>
                  <a:pt x="1594846" y="2754939"/>
                </a:lnTo>
                <a:lnTo>
                  <a:pt x="1413277" y="2838239"/>
                </a:lnTo>
                <a:cubicBezTo>
                  <a:pt x="1349730" y="2871617"/>
                  <a:pt x="1286613" y="2910330"/>
                  <a:pt x="1225436" y="2957606"/>
                </a:cubicBezTo>
                <a:lnTo>
                  <a:pt x="1123061" y="3044131"/>
                </a:lnTo>
                <a:lnTo>
                  <a:pt x="1024372" y="2957606"/>
                </a:lnTo>
                <a:cubicBezTo>
                  <a:pt x="779664" y="2768501"/>
                  <a:pt x="503910" y="2716412"/>
                  <a:pt x="293828" y="2594699"/>
                </a:cubicBezTo>
                <a:cubicBezTo>
                  <a:pt x="91820" y="2453447"/>
                  <a:pt x="0" y="2291454"/>
                  <a:pt x="0" y="1967812"/>
                </a:cubicBezTo>
                <a:lnTo>
                  <a:pt x="0" y="1807917"/>
                </a:lnTo>
                <a:lnTo>
                  <a:pt x="0" y="1598212"/>
                </a:lnTo>
                <a:lnTo>
                  <a:pt x="0" y="1445920"/>
                </a:lnTo>
                <a:lnTo>
                  <a:pt x="0" y="1172210"/>
                </a:lnTo>
                <a:lnTo>
                  <a:pt x="0" y="1076320"/>
                </a:lnTo>
                <a:cubicBezTo>
                  <a:pt x="0" y="752678"/>
                  <a:pt x="91821" y="590684"/>
                  <a:pt x="293829" y="449433"/>
                </a:cubicBezTo>
                <a:cubicBezTo>
                  <a:pt x="503912" y="327719"/>
                  <a:pt x="779665" y="275630"/>
                  <a:pt x="1024374" y="86525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C95395D-578F-4882-9B5C-4B27682FF1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65700" y="7622"/>
            <a:ext cx="2372219" cy="2371961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4282900 w 4447989"/>
              <a:gd name="connsiteY0" fmla="*/ 2048959 h 5795027"/>
              <a:gd name="connsiteX1" fmla="*/ 4282900 w 4447989"/>
              <a:gd name="connsiteY1" fmla="*/ 2231503 h 5795027"/>
              <a:gd name="connsiteX2" fmla="*/ 4282900 w 4447989"/>
              <a:gd name="connsiteY2" fmla="*/ 2752557 h 5795027"/>
              <a:gd name="connsiteX3" fmla="*/ 4282900 w 4447989"/>
              <a:gd name="connsiteY3" fmla="*/ 3042471 h 5795027"/>
              <a:gd name="connsiteX4" fmla="*/ 4282900 w 4447989"/>
              <a:gd name="connsiteY4" fmla="*/ 3441681 h 5795027"/>
              <a:gd name="connsiteX5" fmla="*/ 4282900 w 4447989"/>
              <a:gd name="connsiteY5" fmla="*/ 3746068 h 5795027"/>
              <a:gd name="connsiteX6" fmla="*/ 3723546 w 4447989"/>
              <a:gd name="connsiteY6" fmla="*/ 4939455 h 5795027"/>
              <a:gd name="connsiteX7" fmla="*/ 2332829 w 4447989"/>
              <a:gd name="connsiteY7" fmla="*/ 5630311 h 5795027"/>
              <a:gd name="connsiteX8" fmla="*/ 2137940 w 4447989"/>
              <a:gd name="connsiteY8" fmla="*/ 5795027 h 5795027"/>
              <a:gd name="connsiteX9" fmla="*/ 1950069 w 4447989"/>
              <a:gd name="connsiteY9" fmla="*/ 5630311 h 5795027"/>
              <a:gd name="connsiteX10" fmla="*/ 559353 w 4447989"/>
              <a:gd name="connsiteY10" fmla="*/ 4939455 h 5795027"/>
              <a:gd name="connsiteX11" fmla="*/ 0 w 4447989"/>
              <a:gd name="connsiteY11" fmla="*/ 3746068 h 5795027"/>
              <a:gd name="connsiteX12" fmla="*/ 0 w 4447989"/>
              <a:gd name="connsiteY12" fmla="*/ 3441681 h 5795027"/>
              <a:gd name="connsiteX13" fmla="*/ 0 w 4447989"/>
              <a:gd name="connsiteY13" fmla="*/ 3042471 h 5795027"/>
              <a:gd name="connsiteX14" fmla="*/ 0 w 4447989"/>
              <a:gd name="connsiteY14" fmla="*/ 2752557 h 5795027"/>
              <a:gd name="connsiteX15" fmla="*/ 0 w 4447989"/>
              <a:gd name="connsiteY15" fmla="*/ 2231503 h 5795027"/>
              <a:gd name="connsiteX16" fmla="*/ 0 w 4447989"/>
              <a:gd name="connsiteY16" fmla="*/ 2048959 h 5795027"/>
              <a:gd name="connsiteX17" fmla="*/ 559354 w 4447989"/>
              <a:gd name="connsiteY17" fmla="*/ 855573 h 5795027"/>
              <a:gd name="connsiteX18" fmla="*/ 1950071 w 4447989"/>
              <a:gd name="connsiteY18" fmla="*/ 164715 h 5795027"/>
              <a:gd name="connsiteX19" fmla="*/ 2144960 w 4447989"/>
              <a:gd name="connsiteY19" fmla="*/ 0 h 5795027"/>
              <a:gd name="connsiteX20" fmla="*/ 2332832 w 4447989"/>
              <a:gd name="connsiteY20" fmla="*/ 164715 h 5795027"/>
              <a:gd name="connsiteX21" fmla="*/ 3723546 w 4447989"/>
              <a:gd name="connsiteY21" fmla="*/ 855573 h 5795027"/>
              <a:gd name="connsiteX22" fmla="*/ 4447989 w 4447989"/>
              <a:gd name="connsiteY22" fmla="*/ 2214048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48071 w 4282900"/>
              <a:gd name="connsiteY0" fmla="*/ 1519558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48071 w 4292243"/>
              <a:gd name="connsiteY0" fmla="*/ 1519558 h 5795027"/>
              <a:gd name="connsiteX1" fmla="*/ 4282900 w 4292243"/>
              <a:gd name="connsiteY1" fmla="*/ 2231503 h 5795027"/>
              <a:gd name="connsiteX2" fmla="*/ 4282900 w 4292243"/>
              <a:gd name="connsiteY2" fmla="*/ 2752557 h 5795027"/>
              <a:gd name="connsiteX3" fmla="*/ 4282900 w 4292243"/>
              <a:gd name="connsiteY3" fmla="*/ 3042471 h 5795027"/>
              <a:gd name="connsiteX4" fmla="*/ 4282900 w 4292243"/>
              <a:gd name="connsiteY4" fmla="*/ 3441681 h 5795027"/>
              <a:gd name="connsiteX5" fmla="*/ 4282900 w 4292243"/>
              <a:gd name="connsiteY5" fmla="*/ 3746068 h 5795027"/>
              <a:gd name="connsiteX6" fmla="*/ 3723546 w 4292243"/>
              <a:gd name="connsiteY6" fmla="*/ 4939455 h 5795027"/>
              <a:gd name="connsiteX7" fmla="*/ 2332829 w 4292243"/>
              <a:gd name="connsiteY7" fmla="*/ 5630311 h 5795027"/>
              <a:gd name="connsiteX8" fmla="*/ 2137940 w 4292243"/>
              <a:gd name="connsiteY8" fmla="*/ 5795027 h 5795027"/>
              <a:gd name="connsiteX9" fmla="*/ 1950069 w 4292243"/>
              <a:gd name="connsiteY9" fmla="*/ 5630311 h 5795027"/>
              <a:gd name="connsiteX10" fmla="*/ 559353 w 4292243"/>
              <a:gd name="connsiteY10" fmla="*/ 4939455 h 5795027"/>
              <a:gd name="connsiteX11" fmla="*/ 0 w 4292243"/>
              <a:gd name="connsiteY11" fmla="*/ 3746068 h 5795027"/>
              <a:gd name="connsiteX12" fmla="*/ 0 w 4292243"/>
              <a:gd name="connsiteY12" fmla="*/ 3441681 h 5795027"/>
              <a:gd name="connsiteX13" fmla="*/ 0 w 4292243"/>
              <a:gd name="connsiteY13" fmla="*/ 3042471 h 5795027"/>
              <a:gd name="connsiteX14" fmla="*/ 0 w 4292243"/>
              <a:gd name="connsiteY14" fmla="*/ 2752557 h 5795027"/>
              <a:gd name="connsiteX15" fmla="*/ 0 w 4292243"/>
              <a:gd name="connsiteY15" fmla="*/ 2231503 h 5795027"/>
              <a:gd name="connsiteX16" fmla="*/ 0 w 4292243"/>
              <a:gd name="connsiteY16" fmla="*/ 2048959 h 5795027"/>
              <a:gd name="connsiteX17" fmla="*/ 559354 w 4292243"/>
              <a:gd name="connsiteY17" fmla="*/ 855573 h 5795027"/>
              <a:gd name="connsiteX18" fmla="*/ 1950071 w 4292243"/>
              <a:gd name="connsiteY18" fmla="*/ 164715 h 5795027"/>
              <a:gd name="connsiteX19" fmla="*/ 2144960 w 4292243"/>
              <a:gd name="connsiteY19" fmla="*/ 0 h 5795027"/>
              <a:gd name="connsiteX20" fmla="*/ 2332832 w 4292243"/>
              <a:gd name="connsiteY20" fmla="*/ 164715 h 5795027"/>
              <a:gd name="connsiteX21" fmla="*/ 3723546 w 4292243"/>
              <a:gd name="connsiteY21" fmla="*/ 855573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3723546 w 4282900"/>
              <a:gd name="connsiteY21" fmla="*/ 855573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2144960 w 4282900"/>
              <a:gd name="connsiteY18" fmla="*/ 0 h 5795027"/>
              <a:gd name="connsiteX0" fmla="*/ 4213242 w 4282900"/>
              <a:gd name="connsiteY0" fmla="*/ 1512593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64279 w 4282900"/>
              <a:gd name="connsiteY17" fmla="*/ 1516418 h 5795027"/>
              <a:gd name="connsiteX18" fmla="*/ 559354 w 4282900"/>
              <a:gd name="connsiteY18" fmla="*/ 855573 h 5795027"/>
              <a:gd name="connsiteX19" fmla="*/ 2144960 w 4282900"/>
              <a:gd name="connsiteY19" fmla="*/ 0 h 5795027"/>
              <a:gd name="connsiteX0" fmla="*/ 4213242 w 4282900"/>
              <a:gd name="connsiteY0" fmla="*/ 657020 h 4939454"/>
              <a:gd name="connsiteX1" fmla="*/ 4282900 w 4282900"/>
              <a:gd name="connsiteY1" fmla="*/ 1375930 h 4939454"/>
              <a:gd name="connsiteX2" fmla="*/ 4282900 w 4282900"/>
              <a:gd name="connsiteY2" fmla="*/ 1896984 h 4939454"/>
              <a:gd name="connsiteX3" fmla="*/ 4282900 w 4282900"/>
              <a:gd name="connsiteY3" fmla="*/ 2186898 h 4939454"/>
              <a:gd name="connsiteX4" fmla="*/ 4282900 w 4282900"/>
              <a:gd name="connsiteY4" fmla="*/ 2586108 h 4939454"/>
              <a:gd name="connsiteX5" fmla="*/ 4282900 w 4282900"/>
              <a:gd name="connsiteY5" fmla="*/ 2890495 h 4939454"/>
              <a:gd name="connsiteX6" fmla="*/ 3723546 w 4282900"/>
              <a:gd name="connsiteY6" fmla="*/ 4083882 h 4939454"/>
              <a:gd name="connsiteX7" fmla="*/ 2332829 w 4282900"/>
              <a:gd name="connsiteY7" fmla="*/ 4774738 h 4939454"/>
              <a:gd name="connsiteX8" fmla="*/ 2137940 w 4282900"/>
              <a:gd name="connsiteY8" fmla="*/ 4939454 h 4939454"/>
              <a:gd name="connsiteX9" fmla="*/ 1950069 w 4282900"/>
              <a:gd name="connsiteY9" fmla="*/ 4774738 h 4939454"/>
              <a:gd name="connsiteX10" fmla="*/ 559353 w 4282900"/>
              <a:gd name="connsiteY10" fmla="*/ 4083882 h 4939454"/>
              <a:gd name="connsiteX11" fmla="*/ 0 w 4282900"/>
              <a:gd name="connsiteY11" fmla="*/ 2890495 h 4939454"/>
              <a:gd name="connsiteX12" fmla="*/ 0 w 4282900"/>
              <a:gd name="connsiteY12" fmla="*/ 2586108 h 4939454"/>
              <a:gd name="connsiteX13" fmla="*/ 0 w 4282900"/>
              <a:gd name="connsiteY13" fmla="*/ 2186898 h 4939454"/>
              <a:gd name="connsiteX14" fmla="*/ 0 w 4282900"/>
              <a:gd name="connsiteY14" fmla="*/ 1896984 h 4939454"/>
              <a:gd name="connsiteX15" fmla="*/ 0 w 4282900"/>
              <a:gd name="connsiteY15" fmla="*/ 1375930 h 4939454"/>
              <a:gd name="connsiteX16" fmla="*/ 0 w 4282900"/>
              <a:gd name="connsiteY16" fmla="*/ 1193386 h 4939454"/>
              <a:gd name="connsiteX17" fmla="*/ 64279 w 4282900"/>
              <a:gd name="connsiteY17" fmla="*/ 660845 h 4939454"/>
              <a:gd name="connsiteX18" fmla="*/ 559354 w 4282900"/>
              <a:gd name="connsiteY18" fmla="*/ 0 h 4939454"/>
              <a:gd name="connsiteX0" fmla="*/ 4213242 w 4282900"/>
              <a:gd name="connsiteY0" fmla="*/ 0 h 4282434"/>
              <a:gd name="connsiteX1" fmla="*/ 4282900 w 4282900"/>
              <a:gd name="connsiteY1" fmla="*/ 718910 h 4282434"/>
              <a:gd name="connsiteX2" fmla="*/ 4282900 w 4282900"/>
              <a:gd name="connsiteY2" fmla="*/ 1239964 h 4282434"/>
              <a:gd name="connsiteX3" fmla="*/ 4282900 w 4282900"/>
              <a:gd name="connsiteY3" fmla="*/ 1529878 h 4282434"/>
              <a:gd name="connsiteX4" fmla="*/ 4282900 w 4282900"/>
              <a:gd name="connsiteY4" fmla="*/ 1929088 h 4282434"/>
              <a:gd name="connsiteX5" fmla="*/ 4282900 w 4282900"/>
              <a:gd name="connsiteY5" fmla="*/ 2233475 h 4282434"/>
              <a:gd name="connsiteX6" fmla="*/ 3723546 w 4282900"/>
              <a:gd name="connsiteY6" fmla="*/ 3426862 h 4282434"/>
              <a:gd name="connsiteX7" fmla="*/ 2332829 w 4282900"/>
              <a:gd name="connsiteY7" fmla="*/ 4117718 h 4282434"/>
              <a:gd name="connsiteX8" fmla="*/ 2137940 w 4282900"/>
              <a:gd name="connsiteY8" fmla="*/ 4282434 h 4282434"/>
              <a:gd name="connsiteX9" fmla="*/ 1950069 w 4282900"/>
              <a:gd name="connsiteY9" fmla="*/ 4117718 h 4282434"/>
              <a:gd name="connsiteX10" fmla="*/ 559353 w 4282900"/>
              <a:gd name="connsiteY10" fmla="*/ 3426862 h 4282434"/>
              <a:gd name="connsiteX11" fmla="*/ 0 w 4282900"/>
              <a:gd name="connsiteY11" fmla="*/ 2233475 h 4282434"/>
              <a:gd name="connsiteX12" fmla="*/ 0 w 4282900"/>
              <a:gd name="connsiteY12" fmla="*/ 1929088 h 4282434"/>
              <a:gd name="connsiteX13" fmla="*/ 0 w 4282900"/>
              <a:gd name="connsiteY13" fmla="*/ 1529878 h 4282434"/>
              <a:gd name="connsiteX14" fmla="*/ 0 w 4282900"/>
              <a:gd name="connsiteY14" fmla="*/ 1239964 h 4282434"/>
              <a:gd name="connsiteX15" fmla="*/ 0 w 4282900"/>
              <a:gd name="connsiteY15" fmla="*/ 718910 h 4282434"/>
              <a:gd name="connsiteX16" fmla="*/ 0 w 4282900"/>
              <a:gd name="connsiteY16" fmla="*/ 536366 h 4282434"/>
              <a:gd name="connsiteX17" fmla="*/ 64279 w 4282900"/>
              <a:gd name="connsiteY17" fmla="*/ 3825 h 4282434"/>
              <a:gd name="connsiteX0" fmla="*/ 4213242 w 4282900"/>
              <a:gd name="connsiteY0" fmla="*/ 0 h 4282434"/>
              <a:gd name="connsiteX1" fmla="*/ 4282900 w 4282900"/>
              <a:gd name="connsiteY1" fmla="*/ 718910 h 4282434"/>
              <a:gd name="connsiteX2" fmla="*/ 4282900 w 4282900"/>
              <a:gd name="connsiteY2" fmla="*/ 1239964 h 4282434"/>
              <a:gd name="connsiteX3" fmla="*/ 4282900 w 4282900"/>
              <a:gd name="connsiteY3" fmla="*/ 1529878 h 4282434"/>
              <a:gd name="connsiteX4" fmla="*/ 4282900 w 4282900"/>
              <a:gd name="connsiteY4" fmla="*/ 1929088 h 4282434"/>
              <a:gd name="connsiteX5" fmla="*/ 4282900 w 4282900"/>
              <a:gd name="connsiteY5" fmla="*/ 2233475 h 4282434"/>
              <a:gd name="connsiteX6" fmla="*/ 3723546 w 4282900"/>
              <a:gd name="connsiteY6" fmla="*/ 3426862 h 4282434"/>
              <a:gd name="connsiteX7" fmla="*/ 2332829 w 4282900"/>
              <a:gd name="connsiteY7" fmla="*/ 4117718 h 4282434"/>
              <a:gd name="connsiteX8" fmla="*/ 2137940 w 4282900"/>
              <a:gd name="connsiteY8" fmla="*/ 4282434 h 4282434"/>
              <a:gd name="connsiteX9" fmla="*/ 1950069 w 4282900"/>
              <a:gd name="connsiteY9" fmla="*/ 4117718 h 4282434"/>
              <a:gd name="connsiteX10" fmla="*/ 559353 w 4282900"/>
              <a:gd name="connsiteY10" fmla="*/ 3426862 h 4282434"/>
              <a:gd name="connsiteX11" fmla="*/ 0 w 4282900"/>
              <a:gd name="connsiteY11" fmla="*/ 2233475 h 4282434"/>
              <a:gd name="connsiteX12" fmla="*/ 0 w 4282900"/>
              <a:gd name="connsiteY12" fmla="*/ 1929088 h 4282434"/>
              <a:gd name="connsiteX13" fmla="*/ 0 w 4282900"/>
              <a:gd name="connsiteY13" fmla="*/ 1529878 h 4282434"/>
              <a:gd name="connsiteX14" fmla="*/ 0 w 4282900"/>
              <a:gd name="connsiteY14" fmla="*/ 1239964 h 4282434"/>
              <a:gd name="connsiteX15" fmla="*/ 0 w 4282900"/>
              <a:gd name="connsiteY15" fmla="*/ 718910 h 4282434"/>
              <a:gd name="connsiteX16" fmla="*/ 0 w 4282900"/>
              <a:gd name="connsiteY16" fmla="*/ 536366 h 4282434"/>
              <a:gd name="connsiteX17" fmla="*/ 64279 w 4282900"/>
              <a:gd name="connsiteY17" fmla="*/ 3825 h 428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282900" h="4282434">
                <a:moveTo>
                  <a:pt x="4213242" y="0"/>
                </a:moveTo>
                <a:cubicBezTo>
                  <a:pt x="4294511" y="306972"/>
                  <a:pt x="4271290" y="481595"/>
                  <a:pt x="4282900" y="718910"/>
                </a:cubicBezTo>
                <a:lnTo>
                  <a:pt x="4282900" y="1239964"/>
                </a:lnTo>
                <a:lnTo>
                  <a:pt x="4282900" y="1529878"/>
                </a:lnTo>
                <a:lnTo>
                  <a:pt x="4282900" y="1929088"/>
                </a:lnTo>
                <a:lnTo>
                  <a:pt x="4282900" y="2233475"/>
                </a:lnTo>
                <a:cubicBezTo>
                  <a:pt x="4282900" y="2849584"/>
                  <a:pt x="4108103" y="3157966"/>
                  <a:pt x="3723546" y="3426862"/>
                </a:cubicBezTo>
                <a:cubicBezTo>
                  <a:pt x="3323617" y="3658565"/>
                  <a:pt x="2798672" y="3757725"/>
                  <a:pt x="2332829" y="4117718"/>
                </a:cubicBezTo>
                <a:lnTo>
                  <a:pt x="2137940" y="4282434"/>
                </a:lnTo>
                <a:lnTo>
                  <a:pt x="1950069" y="4117718"/>
                </a:lnTo>
                <a:cubicBezTo>
                  <a:pt x="1484225" y="3757725"/>
                  <a:pt x="959280" y="3658565"/>
                  <a:pt x="559353" y="3426862"/>
                </a:cubicBezTo>
                <a:cubicBezTo>
                  <a:pt x="174796" y="3157966"/>
                  <a:pt x="0" y="2849584"/>
                  <a:pt x="0" y="2233475"/>
                </a:cubicBezTo>
                <a:lnTo>
                  <a:pt x="0" y="1929088"/>
                </a:lnTo>
                <a:lnTo>
                  <a:pt x="0" y="1529878"/>
                </a:lnTo>
                <a:lnTo>
                  <a:pt x="0" y="1239964"/>
                </a:lnTo>
                <a:lnTo>
                  <a:pt x="0" y="718910"/>
                </a:lnTo>
                <a:lnTo>
                  <a:pt x="0" y="536366"/>
                </a:lnTo>
                <a:cubicBezTo>
                  <a:pt x="10713" y="417185"/>
                  <a:pt x="19813" y="133066"/>
                  <a:pt x="64279" y="3825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F0C88DB-0324-4DA7-A5E8-8A9C7D7C5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36649" y="1823190"/>
            <a:ext cx="1648512" cy="3209758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2976290 w 4282900"/>
              <a:gd name="connsiteY2" fmla="*/ 524033 h 5795027"/>
              <a:gd name="connsiteX3" fmla="*/ 3723546 w 4282900"/>
              <a:gd name="connsiteY3" fmla="*/ 855573 h 5795027"/>
              <a:gd name="connsiteX4" fmla="*/ 4282900 w 4282900"/>
              <a:gd name="connsiteY4" fmla="*/ 2048959 h 5795027"/>
              <a:gd name="connsiteX5" fmla="*/ 4282900 w 4282900"/>
              <a:gd name="connsiteY5" fmla="*/ 2231503 h 5795027"/>
              <a:gd name="connsiteX6" fmla="*/ 4282900 w 4282900"/>
              <a:gd name="connsiteY6" fmla="*/ 2752557 h 5795027"/>
              <a:gd name="connsiteX7" fmla="*/ 4282900 w 4282900"/>
              <a:gd name="connsiteY7" fmla="*/ 3042471 h 5795027"/>
              <a:gd name="connsiteX8" fmla="*/ 4282900 w 4282900"/>
              <a:gd name="connsiteY8" fmla="*/ 3441681 h 5795027"/>
              <a:gd name="connsiteX9" fmla="*/ 4282900 w 4282900"/>
              <a:gd name="connsiteY9" fmla="*/ 3746068 h 5795027"/>
              <a:gd name="connsiteX10" fmla="*/ 3723546 w 4282900"/>
              <a:gd name="connsiteY10" fmla="*/ 4939455 h 5795027"/>
              <a:gd name="connsiteX11" fmla="*/ 2332829 w 4282900"/>
              <a:gd name="connsiteY11" fmla="*/ 5630311 h 5795027"/>
              <a:gd name="connsiteX12" fmla="*/ 2137940 w 4282900"/>
              <a:gd name="connsiteY12" fmla="*/ 5795027 h 5795027"/>
              <a:gd name="connsiteX13" fmla="*/ 1950069 w 4282900"/>
              <a:gd name="connsiteY13" fmla="*/ 5630311 h 5795027"/>
              <a:gd name="connsiteX14" fmla="*/ 559353 w 4282900"/>
              <a:gd name="connsiteY14" fmla="*/ 4939455 h 5795027"/>
              <a:gd name="connsiteX15" fmla="*/ 0 w 4282900"/>
              <a:gd name="connsiteY15" fmla="*/ 3746068 h 5795027"/>
              <a:gd name="connsiteX16" fmla="*/ 0 w 4282900"/>
              <a:gd name="connsiteY16" fmla="*/ 3441681 h 5795027"/>
              <a:gd name="connsiteX17" fmla="*/ 0 w 4282900"/>
              <a:gd name="connsiteY17" fmla="*/ 3042471 h 5795027"/>
              <a:gd name="connsiteX18" fmla="*/ 0 w 4282900"/>
              <a:gd name="connsiteY18" fmla="*/ 2752557 h 5795027"/>
              <a:gd name="connsiteX19" fmla="*/ 0 w 4282900"/>
              <a:gd name="connsiteY19" fmla="*/ 2231503 h 5795027"/>
              <a:gd name="connsiteX20" fmla="*/ 0 w 4282900"/>
              <a:gd name="connsiteY20" fmla="*/ 2048959 h 5795027"/>
              <a:gd name="connsiteX21" fmla="*/ 559354 w 4282900"/>
              <a:gd name="connsiteY21" fmla="*/ 855573 h 5795027"/>
              <a:gd name="connsiteX22" fmla="*/ 1950071 w 4282900"/>
              <a:gd name="connsiteY22" fmla="*/ 164715 h 5795027"/>
              <a:gd name="connsiteX23" fmla="*/ 2144960 w 4282900"/>
              <a:gd name="connsiteY23" fmla="*/ 0 h 5795027"/>
              <a:gd name="connsiteX0" fmla="*/ 3723546 w 4282900"/>
              <a:gd name="connsiteY0" fmla="*/ 855573 h 5795027"/>
              <a:gd name="connsiteX1" fmla="*/ 4282900 w 4282900"/>
              <a:gd name="connsiteY1" fmla="*/ 2048959 h 5795027"/>
              <a:gd name="connsiteX2" fmla="*/ 4282900 w 4282900"/>
              <a:gd name="connsiteY2" fmla="*/ 2231503 h 5795027"/>
              <a:gd name="connsiteX3" fmla="*/ 4282900 w 4282900"/>
              <a:gd name="connsiteY3" fmla="*/ 2752557 h 5795027"/>
              <a:gd name="connsiteX4" fmla="*/ 4282900 w 4282900"/>
              <a:gd name="connsiteY4" fmla="*/ 3042471 h 5795027"/>
              <a:gd name="connsiteX5" fmla="*/ 4282900 w 4282900"/>
              <a:gd name="connsiteY5" fmla="*/ 3441681 h 5795027"/>
              <a:gd name="connsiteX6" fmla="*/ 4282900 w 4282900"/>
              <a:gd name="connsiteY6" fmla="*/ 3746068 h 5795027"/>
              <a:gd name="connsiteX7" fmla="*/ 3723546 w 4282900"/>
              <a:gd name="connsiteY7" fmla="*/ 4939455 h 5795027"/>
              <a:gd name="connsiteX8" fmla="*/ 2332829 w 4282900"/>
              <a:gd name="connsiteY8" fmla="*/ 5630311 h 5795027"/>
              <a:gd name="connsiteX9" fmla="*/ 2137940 w 4282900"/>
              <a:gd name="connsiteY9" fmla="*/ 5795027 h 5795027"/>
              <a:gd name="connsiteX10" fmla="*/ 1950069 w 4282900"/>
              <a:gd name="connsiteY10" fmla="*/ 5630311 h 5795027"/>
              <a:gd name="connsiteX11" fmla="*/ 559353 w 4282900"/>
              <a:gd name="connsiteY11" fmla="*/ 4939455 h 5795027"/>
              <a:gd name="connsiteX12" fmla="*/ 0 w 4282900"/>
              <a:gd name="connsiteY12" fmla="*/ 3746068 h 5795027"/>
              <a:gd name="connsiteX13" fmla="*/ 0 w 4282900"/>
              <a:gd name="connsiteY13" fmla="*/ 3441681 h 5795027"/>
              <a:gd name="connsiteX14" fmla="*/ 0 w 4282900"/>
              <a:gd name="connsiteY14" fmla="*/ 3042471 h 5795027"/>
              <a:gd name="connsiteX15" fmla="*/ 0 w 4282900"/>
              <a:gd name="connsiteY15" fmla="*/ 2752557 h 5795027"/>
              <a:gd name="connsiteX16" fmla="*/ 0 w 4282900"/>
              <a:gd name="connsiteY16" fmla="*/ 2231503 h 5795027"/>
              <a:gd name="connsiteX17" fmla="*/ 0 w 4282900"/>
              <a:gd name="connsiteY17" fmla="*/ 2048959 h 5795027"/>
              <a:gd name="connsiteX18" fmla="*/ 559354 w 4282900"/>
              <a:gd name="connsiteY18" fmla="*/ 855573 h 5795027"/>
              <a:gd name="connsiteX19" fmla="*/ 1950071 w 4282900"/>
              <a:gd name="connsiteY19" fmla="*/ 164715 h 5795027"/>
              <a:gd name="connsiteX20" fmla="*/ 2144960 w 4282900"/>
              <a:gd name="connsiteY20" fmla="*/ 0 h 5795027"/>
              <a:gd name="connsiteX21" fmla="*/ 2332832 w 4282900"/>
              <a:gd name="connsiteY21" fmla="*/ 164715 h 5795027"/>
              <a:gd name="connsiteX22" fmla="*/ 2976290 w 4282900"/>
              <a:gd name="connsiteY22" fmla="*/ 524033 h 5795027"/>
              <a:gd name="connsiteX23" fmla="*/ 3888635 w 4282900"/>
              <a:gd name="connsiteY23" fmla="*/ 1020662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2976290 w 4282900"/>
              <a:gd name="connsiteY21" fmla="*/ 524033 h 5795027"/>
              <a:gd name="connsiteX22" fmla="*/ 3888635 w 4282900"/>
              <a:gd name="connsiteY22" fmla="*/ 1020662 h 5795027"/>
              <a:gd name="connsiteX0" fmla="*/ 4282900 w 4282900"/>
              <a:gd name="connsiteY0" fmla="*/ 2048959 h 5795027"/>
              <a:gd name="connsiteX1" fmla="*/ 4282900 w 4282900"/>
              <a:gd name="connsiteY1" fmla="*/ 2231503 h 5795027"/>
              <a:gd name="connsiteX2" fmla="*/ 4282900 w 4282900"/>
              <a:gd name="connsiteY2" fmla="*/ 2752557 h 5795027"/>
              <a:gd name="connsiteX3" fmla="*/ 4282900 w 4282900"/>
              <a:gd name="connsiteY3" fmla="*/ 3042471 h 5795027"/>
              <a:gd name="connsiteX4" fmla="*/ 4282900 w 4282900"/>
              <a:gd name="connsiteY4" fmla="*/ 3441681 h 5795027"/>
              <a:gd name="connsiteX5" fmla="*/ 4282900 w 4282900"/>
              <a:gd name="connsiteY5" fmla="*/ 3746068 h 5795027"/>
              <a:gd name="connsiteX6" fmla="*/ 3723546 w 4282900"/>
              <a:gd name="connsiteY6" fmla="*/ 4939455 h 5795027"/>
              <a:gd name="connsiteX7" fmla="*/ 2332829 w 4282900"/>
              <a:gd name="connsiteY7" fmla="*/ 5630311 h 5795027"/>
              <a:gd name="connsiteX8" fmla="*/ 2137940 w 4282900"/>
              <a:gd name="connsiteY8" fmla="*/ 5795027 h 5795027"/>
              <a:gd name="connsiteX9" fmla="*/ 1950069 w 4282900"/>
              <a:gd name="connsiteY9" fmla="*/ 5630311 h 5795027"/>
              <a:gd name="connsiteX10" fmla="*/ 559353 w 4282900"/>
              <a:gd name="connsiteY10" fmla="*/ 4939455 h 5795027"/>
              <a:gd name="connsiteX11" fmla="*/ 0 w 4282900"/>
              <a:gd name="connsiteY11" fmla="*/ 3746068 h 5795027"/>
              <a:gd name="connsiteX12" fmla="*/ 0 w 4282900"/>
              <a:gd name="connsiteY12" fmla="*/ 3441681 h 5795027"/>
              <a:gd name="connsiteX13" fmla="*/ 0 w 4282900"/>
              <a:gd name="connsiteY13" fmla="*/ 3042471 h 5795027"/>
              <a:gd name="connsiteX14" fmla="*/ 0 w 4282900"/>
              <a:gd name="connsiteY14" fmla="*/ 2752557 h 5795027"/>
              <a:gd name="connsiteX15" fmla="*/ 0 w 4282900"/>
              <a:gd name="connsiteY15" fmla="*/ 2231503 h 5795027"/>
              <a:gd name="connsiteX16" fmla="*/ 0 w 4282900"/>
              <a:gd name="connsiteY16" fmla="*/ 2048959 h 5795027"/>
              <a:gd name="connsiteX17" fmla="*/ 559354 w 4282900"/>
              <a:gd name="connsiteY17" fmla="*/ 855573 h 5795027"/>
              <a:gd name="connsiteX18" fmla="*/ 1950071 w 4282900"/>
              <a:gd name="connsiteY18" fmla="*/ 164715 h 5795027"/>
              <a:gd name="connsiteX19" fmla="*/ 2144960 w 4282900"/>
              <a:gd name="connsiteY19" fmla="*/ 0 h 5795027"/>
              <a:gd name="connsiteX20" fmla="*/ 2332832 w 4282900"/>
              <a:gd name="connsiteY20" fmla="*/ 164715 h 5795027"/>
              <a:gd name="connsiteX21" fmla="*/ 2976290 w 4282900"/>
              <a:gd name="connsiteY21" fmla="*/ 524033 h 5795027"/>
              <a:gd name="connsiteX0" fmla="*/ 4282900 w 4282900"/>
              <a:gd name="connsiteY0" fmla="*/ 2231503 h 5795027"/>
              <a:gd name="connsiteX1" fmla="*/ 4282900 w 4282900"/>
              <a:gd name="connsiteY1" fmla="*/ 2752557 h 5795027"/>
              <a:gd name="connsiteX2" fmla="*/ 4282900 w 4282900"/>
              <a:gd name="connsiteY2" fmla="*/ 3042471 h 5795027"/>
              <a:gd name="connsiteX3" fmla="*/ 4282900 w 4282900"/>
              <a:gd name="connsiteY3" fmla="*/ 3441681 h 5795027"/>
              <a:gd name="connsiteX4" fmla="*/ 4282900 w 4282900"/>
              <a:gd name="connsiteY4" fmla="*/ 3746068 h 5795027"/>
              <a:gd name="connsiteX5" fmla="*/ 3723546 w 4282900"/>
              <a:gd name="connsiteY5" fmla="*/ 4939455 h 5795027"/>
              <a:gd name="connsiteX6" fmla="*/ 2332829 w 4282900"/>
              <a:gd name="connsiteY6" fmla="*/ 5630311 h 5795027"/>
              <a:gd name="connsiteX7" fmla="*/ 2137940 w 4282900"/>
              <a:gd name="connsiteY7" fmla="*/ 5795027 h 5795027"/>
              <a:gd name="connsiteX8" fmla="*/ 1950069 w 4282900"/>
              <a:gd name="connsiteY8" fmla="*/ 5630311 h 5795027"/>
              <a:gd name="connsiteX9" fmla="*/ 559353 w 4282900"/>
              <a:gd name="connsiteY9" fmla="*/ 4939455 h 5795027"/>
              <a:gd name="connsiteX10" fmla="*/ 0 w 4282900"/>
              <a:gd name="connsiteY10" fmla="*/ 3746068 h 5795027"/>
              <a:gd name="connsiteX11" fmla="*/ 0 w 4282900"/>
              <a:gd name="connsiteY11" fmla="*/ 3441681 h 5795027"/>
              <a:gd name="connsiteX12" fmla="*/ 0 w 4282900"/>
              <a:gd name="connsiteY12" fmla="*/ 3042471 h 5795027"/>
              <a:gd name="connsiteX13" fmla="*/ 0 w 4282900"/>
              <a:gd name="connsiteY13" fmla="*/ 2752557 h 5795027"/>
              <a:gd name="connsiteX14" fmla="*/ 0 w 4282900"/>
              <a:gd name="connsiteY14" fmla="*/ 2231503 h 5795027"/>
              <a:gd name="connsiteX15" fmla="*/ 0 w 4282900"/>
              <a:gd name="connsiteY15" fmla="*/ 2048959 h 5795027"/>
              <a:gd name="connsiteX16" fmla="*/ 559354 w 4282900"/>
              <a:gd name="connsiteY16" fmla="*/ 855573 h 5795027"/>
              <a:gd name="connsiteX17" fmla="*/ 1950071 w 4282900"/>
              <a:gd name="connsiteY17" fmla="*/ 164715 h 5795027"/>
              <a:gd name="connsiteX18" fmla="*/ 2144960 w 4282900"/>
              <a:gd name="connsiteY18" fmla="*/ 0 h 5795027"/>
              <a:gd name="connsiteX19" fmla="*/ 2332832 w 4282900"/>
              <a:gd name="connsiteY19" fmla="*/ 164715 h 5795027"/>
              <a:gd name="connsiteX20" fmla="*/ 2976290 w 4282900"/>
              <a:gd name="connsiteY20" fmla="*/ 524033 h 5795027"/>
              <a:gd name="connsiteX0" fmla="*/ 4282900 w 4282900"/>
              <a:gd name="connsiteY0" fmla="*/ 2752557 h 5795027"/>
              <a:gd name="connsiteX1" fmla="*/ 4282900 w 4282900"/>
              <a:gd name="connsiteY1" fmla="*/ 3042471 h 5795027"/>
              <a:gd name="connsiteX2" fmla="*/ 4282900 w 4282900"/>
              <a:gd name="connsiteY2" fmla="*/ 3441681 h 5795027"/>
              <a:gd name="connsiteX3" fmla="*/ 4282900 w 4282900"/>
              <a:gd name="connsiteY3" fmla="*/ 3746068 h 5795027"/>
              <a:gd name="connsiteX4" fmla="*/ 3723546 w 4282900"/>
              <a:gd name="connsiteY4" fmla="*/ 4939455 h 5795027"/>
              <a:gd name="connsiteX5" fmla="*/ 2332829 w 4282900"/>
              <a:gd name="connsiteY5" fmla="*/ 5630311 h 5795027"/>
              <a:gd name="connsiteX6" fmla="*/ 2137940 w 4282900"/>
              <a:gd name="connsiteY6" fmla="*/ 5795027 h 5795027"/>
              <a:gd name="connsiteX7" fmla="*/ 1950069 w 4282900"/>
              <a:gd name="connsiteY7" fmla="*/ 5630311 h 5795027"/>
              <a:gd name="connsiteX8" fmla="*/ 559353 w 4282900"/>
              <a:gd name="connsiteY8" fmla="*/ 4939455 h 5795027"/>
              <a:gd name="connsiteX9" fmla="*/ 0 w 4282900"/>
              <a:gd name="connsiteY9" fmla="*/ 3746068 h 5795027"/>
              <a:gd name="connsiteX10" fmla="*/ 0 w 4282900"/>
              <a:gd name="connsiteY10" fmla="*/ 3441681 h 5795027"/>
              <a:gd name="connsiteX11" fmla="*/ 0 w 4282900"/>
              <a:gd name="connsiteY11" fmla="*/ 3042471 h 5795027"/>
              <a:gd name="connsiteX12" fmla="*/ 0 w 4282900"/>
              <a:gd name="connsiteY12" fmla="*/ 2752557 h 5795027"/>
              <a:gd name="connsiteX13" fmla="*/ 0 w 4282900"/>
              <a:gd name="connsiteY13" fmla="*/ 2231503 h 5795027"/>
              <a:gd name="connsiteX14" fmla="*/ 0 w 4282900"/>
              <a:gd name="connsiteY14" fmla="*/ 2048959 h 5795027"/>
              <a:gd name="connsiteX15" fmla="*/ 559354 w 4282900"/>
              <a:gd name="connsiteY15" fmla="*/ 855573 h 5795027"/>
              <a:gd name="connsiteX16" fmla="*/ 1950071 w 4282900"/>
              <a:gd name="connsiteY16" fmla="*/ 164715 h 5795027"/>
              <a:gd name="connsiteX17" fmla="*/ 2144960 w 4282900"/>
              <a:gd name="connsiteY17" fmla="*/ 0 h 5795027"/>
              <a:gd name="connsiteX18" fmla="*/ 2332832 w 4282900"/>
              <a:gd name="connsiteY18" fmla="*/ 164715 h 5795027"/>
              <a:gd name="connsiteX19" fmla="*/ 2976290 w 4282900"/>
              <a:gd name="connsiteY19" fmla="*/ 524033 h 5795027"/>
              <a:gd name="connsiteX0" fmla="*/ 4282900 w 4282900"/>
              <a:gd name="connsiteY0" fmla="*/ 3042471 h 5795027"/>
              <a:gd name="connsiteX1" fmla="*/ 4282900 w 4282900"/>
              <a:gd name="connsiteY1" fmla="*/ 3441681 h 5795027"/>
              <a:gd name="connsiteX2" fmla="*/ 4282900 w 4282900"/>
              <a:gd name="connsiteY2" fmla="*/ 3746068 h 5795027"/>
              <a:gd name="connsiteX3" fmla="*/ 3723546 w 4282900"/>
              <a:gd name="connsiteY3" fmla="*/ 4939455 h 5795027"/>
              <a:gd name="connsiteX4" fmla="*/ 2332829 w 4282900"/>
              <a:gd name="connsiteY4" fmla="*/ 5630311 h 5795027"/>
              <a:gd name="connsiteX5" fmla="*/ 2137940 w 4282900"/>
              <a:gd name="connsiteY5" fmla="*/ 5795027 h 5795027"/>
              <a:gd name="connsiteX6" fmla="*/ 1950069 w 4282900"/>
              <a:gd name="connsiteY6" fmla="*/ 5630311 h 5795027"/>
              <a:gd name="connsiteX7" fmla="*/ 559353 w 4282900"/>
              <a:gd name="connsiteY7" fmla="*/ 4939455 h 5795027"/>
              <a:gd name="connsiteX8" fmla="*/ 0 w 4282900"/>
              <a:gd name="connsiteY8" fmla="*/ 3746068 h 5795027"/>
              <a:gd name="connsiteX9" fmla="*/ 0 w 4282900"/>
              <a:gd name="connsiteY9" fmla="*/ 3441681 h 5795027"/>
              <a:gd name="connsiteX10" fmla="*/ 0 w 4282900"/>
              <a:gd name="connsiteY10" fmla="*/ 3042471 h 5795027"/>
              <a:gd name="connsiteX11" fmla="*/ 0 w 4282900"/>
              <a:gd name="connsiteY11" fmla="*/ 2752557 h 5795027"/>
              <a:gd name="connsiteX12" fmla="*/ 0 w 4282900"/>
              <a:gd name="connsiteY12" fmla="*/ 2231503 h 5795027"/>
              <a:gd name="connsiteX13" fmla="*/ 0 w 4282900"/>
              <a:gd name="connsiteY13" fmla="*/ 2048959 h 5795027"/>
              <a:gd name="connsiteX14" fmla="*/ 559354 w 4282900"/>
              <a:gd name="connsiteY14" fmla="*/ 855573 h 5795027"/>
              <a:gd name="connsiteX15" fmla="*/ 1950071 w 4282900"/>
              <a:gd name="connsiteY15" fmla="*/ 164715 h 5795027"/>
              <a:gd name="connsiteX16" fmla="*/ 2144960 w 4282900"/>
              <a:gd name="connsiteY16" fmla="*/ 0 h 5795027"/>
              <a:gd name="connsiteX17" fmla="*/ 2332832 w 4282900"/>
              <a:gd name="connsiteY17" fmla="*/ 164715 h 5795027"/>
              <a:gd name="connsiteX18" fmla="*/ 2976290 w 4282900"/>
              <a:gd name="connsiteY18" fmla="*/ 524033 h 5795027"/>
              <a:gd name="connsiteX0" fmla="*/ 4282900 w 4282900"/>
              <a:gd name="connsiteY0" fmla="*/ 3441681 h 5795027"/>
              <a:gd name="connsiteX1" fmla="*/ 4282900 w 4282900"/>
              <a:gd name="connsiteY1" fmla="*/ 3746068 h 5795027"/>
              <a:gd name="connsiteX2" fmla="*/ 3723546 w 4282900"/>
              <a:gd name="connsiteY2" fmla="*/ 4939455 h 5795027"/>
              <a:gd name="connsiteX3" fmla="*/ 2332829 w 4282900"/>
              <a:gd name="connsiteY3" fmla="*/ 5630311 h 5795027"/>
              <a:gd name="connsiteX4" fmla="*/ 2137940 w 4282900"/>
              <a:gd name="connsiteY4" fmla="*/ 5795027 h 5795027"/>
              <a:gd name="connsiteX5" fmla="*/ 1950069 w 4282900"/>
              <a:gd name="connsiteY5" fmla="*/ 5630311 h 5795027"/>
              <a:gd name="connsiteX6" fmla="*/ 559353 w 4282900"/>
              <a:gd name="connsiteY6" fmla="*/ 4939455 h 5795027"/>
              <a:gd name="connsiteX7" fmla="*/ 0 w 4282900"/>
              <a:gd name="connsiteY7" fmla="*/ 3746068 h 5795027"/>
              <a:gd name="connsiteX8" fmla="*/ 0 w 4282900"/>
              <a:gd name="connsiteY8" fmla="*/ 3441681 h 5795027"/>
              <a:gd name="connsiteX9" fmla="*/ 0 w 4282900"/>
              <a:gd name="connsiteY9" fmla="*/ 3042471 h 5795027"/>
              <a:gd name="connsiteX10" fmla="*/ 0 w 4282900"/>
              <a:gd name="connsiteY10" fmla="*/ 2752557 h 5795027"/>
              <a:gd name="connsiteX11" fmla="*/ 0 w 4282900"/>
              <a:gd name="connsiteY11" fmla="*/ 2231503 h 5795027"/>
              <a:gd name="connsiteX12" fmla="*/ 0 w 4282900"/>
              <a:gd name="connsiteY12" fmla="*/ 2048959 h 5795027"/>
              <a:gd name="connsiteX13" fmla="*/ 559354 w 4282900"/>
              <a:gd name="connsiteY13" fmla="*/ 855573 h 5795027"/>
              <a:gd name="connsiteX14" fmla="*/ 1950071 w 4282900"/>
              <a:gd name="connsiteY14" fmla="*/ 164715 h 5795027"/>
              <a:gd name="connsiteX15" fmla="*/ 2144960 w 4282900"/>
              <a:gd name="connsiteY15" fmla="*/ 0 h 5795027"/>
              <a:gd name="connsiteX16" fmla="*/ 2332832 w 4282900"/>
              <a:gd name="connsiteY16" fmla="*/ 164715 h 5795027"/>
              <a:gd name="connsiteX17" fmla="*/ 2976290 w 4282900"/>
              <a:gd name="connsiteY17" fmla="*/ 524033 h 5795027"/>
              <a:gd name="connsiteX0" fmla="*/ 4282900 w 4282900"/>
              <a:gd name="connsiteY0" fmla="*/ 3441681 h 5795027"/>
              <a:gd name="connsiteX1" fmla="*/ 3723546 w 4282900"/>
              <a:gd name="connsiteY1" fmla="*/ 4939455 h 5795027"/>
              <a:gd name="connsiteX2" fmla="*/ 2332829 w 4282900"/>
              <a:gd name="connsiteY2" fmla="*/ 5630311 h 5795027"/>
              <a:gd name="connsiteX3" fmla="*/ 2137940 w 4282900"/>
              <a:gd name="connsiteY3" fmla="*/ 5795027 h 5795027"/>
              <a:gd name="connsiteX4" fmla="*/ 1950069 w 4282900"/>
              <a:gd name="connsiteY4" fmla="*/ 5630311 h 5795027"/>
              <a:gd name="connsiteX5" fmla="*/ 559353 w 4282900"/>
              <a:gd name="connsiteY5" fmla="*/ 4939455 h 5795027"/>
              <a:gd name="connsiteX6" fmla="*/ 0 w 4282900"/>
              <a:gd name="connsiteY6" fmla="*/ 3746068 h 5795027"/>
              <a:gd name="connsiteX7" fmla="*/ 0 w 4282900"/>
              <a:gd name="connsiteY7" fmla="*/ 3441681 h 5795027"/>
              <a:gd name="connsiteX8" fmla="*/ 0 w 4282900"/>
              <a:gd name="connsiteY8" fmla="*/ 3042471 h 5795027"/>
              <a:gd name="connsiteX9" fmla="*/ 0 w 4282900"/>
              <a:gd name="connsiteY9" fmla="*/ 2752557 h 5795027"/>
              <a:gd name="connsiteX10" fmla="*/ 0 w 4282900"/>
              <a:gd name="connsiteY10" fmla="*/ 2231503 h 5795027"/>
              <a:gd name="connsiteX11" fmla="*/ 0 w 4282900"/>
              <a:gd name="connsiteY11" fmla="*/ 2048959 h 5795027"/>
              <a:gd name="connsiteX12" fmla="*/ 559354 w 4282900"/>
              <a:gd name="connsiteY12" fmla="*/ 855573 h 5795027"/>
              <a:gd name="connsiteX13" fmla="*/ 1950071 w 4282900"/>
              <a:gd name="connsiteY13" fmla="*/ 164715 h 5795027"/>
              <a:gd name="connsiteX14" fmla="*/ 2144960 w 4282900"/>
              <a:gd name="connsiteY14" fmla="*/ 0 h 5795027"/>
              <a:gd name="connsiteX15" fmla="*/ 2332832 w 4282900"/>
              <a:gd name="connsiteY15" fmla="*/ 164715 h 5795027"/>
              <a:gd name="connsiteX16" fmla="*/ 2976290 w 4282900"/>
              <a:gd name="connsiteY16" fmla="*/ 524033 h 5795027"/>
              <a:gd name="connsiteX0" fmla="*/ 3723546 w 3723546"/>
              <a:gd name="connsiteY0" fmla="*/ 4939455 h 5795027"/>
              <a:gd name="connsiteX1" fmla="*/ 2332829 w 3723546"/>
              <a:gd name="connsiteY1" fmla="*/ 5630311 h 5795027"/>
              <a:gd name="connsiteX2" fmla="*/ 2137940 w 3723546"/>
              <a:gd name="connsiteY2" fmla="*/ 5795027 h 5795027"/>
              <a:gd name="connsiteX3" fmla="*/ 1950069 w 3723546"/>
              <a:gd name="connsiteY3" fmla="*/ 5630311 h 5795027"/>
              <a:gd name="connsiteX4" fmla="*/ 559353 w 3723546"/>
              <a:gd name="connsiteY4" fmla="*/ 4939455 h 5795027"/>
              <a:gd name="connsiteX5" fmla="*/ 0 w 3723546"/>
              <a:gd name="connsiteY5" fmla="*/ 3746068 h 5795027"/>
              <a:gd name="connsiteX6" fmla="*/ 0 w 3723546"/>
              <a:gd name="connsiteY6" fmla="*/ 3441681 h 5795027"/>
              <a:gd name="connsiteX7" fmla="*/ 0 w 3723546"/>
              <a:gd name="connsiteY7" fmla="*/ 3042471 h 5795027"/>
              <a:gd name="connsiteX8" fmla="*/ 0 w 3723546"/>
              <a:gd name="connsiteY8" fmla="*/ 2752557 h 5795027"/>
              <a:gd name="connsiteX9" fmla="*/ 0 w 3723546"/>
              <a:gd name="connsiteY9" fmla="*/ 2231503 h 5795027"/>
              <a:gd name="connsiteX10" fmla="*/ 0 w 3723546"/>
              <a:gd name="connsiteY10" fmla="*/ 2048959 h 5795027"/>
              <a:gd name="connsiteX11" fmla="*/ 559354 w 3723546"/>
              <a:gd name="connsiteY11" fmla="*/ 855573 h 5795027"/>
              <a:gd name="connsiteX12" fmla="*/ 1950071 w 3723546"/>
              <a:gd name="connsiteY12" fmla="*/ 164715 h 5795027"/>
              <a:gd name="connsiteX13" fmla="*/ 2144960 w 3723546"/>
              <a:gd name="connsiteY13" fmla="*/ 0 h 5795027"/>
              <a:gd name="connsiteX14" fmla="*/ 2332832 w 3723546"/>
              <a:gd name="connsiteY14" fmla="*/ 164715 h 5795027"/>
              <a:gd name="connsiteX15" fmla="*/ 2976290 w 3723546"/>
              <a:gd name="connsiteY15" fmla="*/ 524033 h 5795027"/>
              <a:gd name="connsiteX0" fmla="*/ 3723546 w 3723546"/>
              <a:gd name="connsiteY0" fmla="*/ 4939455 h 5795027"/>
              <a:gd name="connsiteX1" fmla="*/ 2989878 w 3723546"/>
              <a:gd name="connsiteY1" fmla="*/ 5266109 h 5795027"/>
              <a:gd name="connsiteX2" fmla="*/ 2332829 w 3723546"/>
              <a:gd name="connsiteY2" fmla="*/ 5630311 h 5795027"/>
              <a:gd name="connsiteX3" fmla="*/ 2137940 w 3723546"/>
              <a:gd name="connsiteY3" fmla="*/ 5795027 h 5795027"/>
              <a:gd name="connsiteX4" fmla="*/ 1950069 w 3723546"/>
              <a:gd name="connsiteY4" fmla="*/ 5630311 h 5795027"/>
              <a:gd name="connsiteX5" fmla="*/ 559353 w 3723546"/>
              <a:gd name="connsiteY5" fmla="*/ 4939455 h 5795027"/>
              <a:gd name="connsiteX6" fmla="*/ 0 w 3723546"/>
              <a:gd name="connsiteY6" fmla="*/ 3746068 h 5795027"/>
              <a:gd name="connsiteX7" fmla="*/ 0 w 3723546"/>
              <a:gd name="connsiteY7" fmla="*/ 3441681 h 5795027"/>
              <a:gd name="connsiteX8" fmla="*/ 0 w 3723546"/>
              <a:gd name="connsiteY8" fmla="*/ 3042471 h 5795027"/>
              <a:gd name="connsiteX9" fmla="*/ 0 w 3723546"/>
              <a:gd name="connsiteY9" fmla="*/ 2752557 h 5795027"/>
              <a:gd name="connsiteX10" fmla="*/ 0 w 3723546"/>
              <a:gd name="connsiteY10" fmla="*/ 2231503 h 5795027"/>
              <a:gd name="connsiteX11" fmla="*/ 0 w 3723546"/>
              <a:gd name="connsiteY11" fmla="*/ 2048959 h 5795027"/>
              <a:gd name="connsiteX12" fmla="*/ 559354 w 3723546"/>
              <a:gd name="connsiteY12" fmla="*/ 855573 h 5795027"/>
              <a:gd name="connsiteX13" fmla="*/ 1950071 w 3723546"/>
              <a:gd name="connsiteY13" fmla="*/ 164715 h 5795027"/>
              <a:gd name="connsiteX14" fmla="*/ 2144960 w 3723546"/>
              <a:gd name="connsiteY14" fmla="*/ 0 h 5795027"/>
              <a:gd name="connsiteX15" fmla="*/ 2332832 w 3723546"/>
              <a:gd name="connsiteY15" fmla="*/ 164715 h 5795027"/>
              <a:gd name="connsiteX16" fmla="*/ 2976290 w 3723546"/>
              <a:gd name="connsiteY16" fmla="*/ 524033 h 5795027"/>
              <a:gd name="connsiteX0" fmla="*/ 2989878 w 2989878"/>
              <a:gd name="connsiteY0" fmla="*/ 5266109 h 5795027"/>
              <a:gd name="connsiteX1" fmla="*/ 2332829 w 2989878"/>
              <a:gd name="connsiteY1" fmla="*/ 5630311 h 5795027"/>
              <a:gd name="connsiteX2" fmla="*/ 2137940 w 2989878"/>
              <a:gd name="connsiteY2" fmla="*/ 5795027 h 5795027"/>
              <a:gd name="connsiteX3" fmla="*/ 1950069 w 2989878"/>
              <a:gd name="connsiteY3" fmla="*/ 5630311 h 5795027"/>
              <a:gd name="connsiteX4" fmla="*/ 559353 w 2989878"/>
              <a:gd name="connsiteY4" fmla="*/ 4939455 h 5795027"/>
              <a:gd name="connsiteX5" fmla="*/ 0 w 2989878"/>
              <a:gd name="connsiteY5" fmla="*/ 3746068 h 5795027"/>
              <a:gd name="connsiteX6" fmla="*/ 0 w 2989878"/>
              <a:gd name="connsiteY6" fmla="*/ 3441681 h 5795027"/>
              <a:gd name="connsiteX7" fmla="*/ 0 w 2989878"/>
              <a:gd name="connsiteY7" fmla="*/ 3042471 h 5795027"/>
              <a:gd name="connsiteX8" fmla="*/ 0 w 2989878"/>
              <a:gd name="connsiteY8" fmla="*/ 2752557 h 5795027"/>
              <a:gd name="connsiteX9" fmla="*/ 0 w 2989878"/>
              <a:gd name="connsiteY9" fmla="*/ 2231503 h 5795027"/>
              <a:gd name="connsiteX10" fmla="*/ 0 w 2989878"/>
              <a:gd name="connsiteY10" fmla="*/ 2048959 h 5795027"/>
              <a:gd name="connsiteX11" fmla="*/ 559354 w 2989878"/>
              <a:gd name="connsiteY11" fmla="*/ 855573 h 5795027"/>
              <a:gd name="connsiteX12" fmla="*/ 1950071 w 2989878"/>
              <a:gd name="connsiteY12" fmla="*/ 164715 h 5795027"/>
              <a:gd name="connsiteX13" fmla="*/ 2144960 w 2989878"/>
              <a:gd name="connsiteY13" fmla="*/ 0 h 5795027"/>
              <a:gd name="connsiteX14" fmla="*/ 2332832 w 2989878"/>
              <a:gd name="connsiteY14" fmla="*/ 164715 h 5795027"/>
              <a:gd name="connsiteX15" fmla="*/ 2976290 w 2989878"/>
              <a:gd name="connsiteY15" fmla="*/ 524033 h 5795027"/>
              <a:gd name="connsiteX0" fmla="*/ 2989878 w 2989878"/>
              <a:gd name="connsiteY0" fmla="*/ 5266109 h 5795027"/>
              <a:gd name="connsiteX1" fmla="*/ 2332829 w 2989878"/>
              <a:gd name="connsiteY1" fmla="*/ 5630311 h 5795027"/>
              <a:gd name="connsiteX2" fmla="*/ 2137940 w 2989878"/>
              <a:gd name="connsiteY2" fmla="*/ 5795027 h 5795027"/>
              <a:gd name="connsiteX3" fmla="*/ 1950069 w 2989878"/>
              <a:gd name="connsiteY3" fmla="*/ 5630311 h 5795027"/>
              <a:gd name="connsiteX4" fmla="*/ 559353 w 2989878"/>
              <a:gd name="connsiteY4" fmla="*/ 4939455 h 5795027"/>
              <a:gd name="connsiteX5" fmla="*/ 0 w 2989878"/>
              <a:gd name="connsiteY5" fmla="*/ 3746068 h 5795027"/>
              <a:gd name="connsiteX6" fmla="*/ 0 w 2989878"/>
              <a:gd name="connsiteY6" fmla="*/ 3441681 h 5795027"/>
              <a:gd name="connsiteX7" fmla="*/ 0 w 2989878"/>
              <a:gd name="connsiteY7" fmla="*/ 3042471 h 5795027"/>
              <a:gd name="connsiteX8" fmla="*/ 0 w 2989878"/>
              <a:gd name="connsiteY8" fmla="*/ 2752557 h 5795027"/>
              <a:gd name="connsiteX9" fmla="*/ 0 w 2989878"/>
              <a:gd name="connsiteY9" fmla="*/ 2231503 h 5795027"/>
              <a:gd name="connsiteX10" fmla="*/ 0 w 2989878"/>
              <a:gd name="connsiteY10" fmla="*/ 2048959 h 5795027"/>
              <a:gd name="connsiteX11" fmla="*/ 559354 w 2989878"/>
              <a:gd name="connsiteY11" fmla="*/ 855573 h 5795027"/>
              <a:gd name="connsiteX12" fmla="*/ 1950071 w 2989878"/>
              <a:gd name="connsiteY12" fmla="*/ 164715 h 5795027"/>
              <a:gd name="connsiteX13" fmla="*/ 2144960 w 2989878"/>
              <a:gd name="connsiteY13" fmla="*/ 0 h 5795027"/>
              <a:gd name="connsiteX14" fmla="*/ 2332832 w 2989878"/>
              <a:gd name="connsiteY14" fmla="*/ 164715 h 5795027"/>
              <a:gd name="connsiteX15" fmla="*/ 2976290 w 2989878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  <a:gd name="connsiteX0" fmla="*/ 2955049 w 2976290"/>
              <a:gd name="connsiteY0" fmla="*/ 5266109 h 5795027"/>
              <a:gd name="connsiteX1" fmla="*/ 2332829 w 2976290"/>
              <a:gd name="connsiteY1" fmla="*/ 5630311 h 5795027"/>
              <a:gd name="connsiteX2" fmla="*/ 2137940 w 2976290"/>
              <a:gd name="connsiteY2" fmla="*/ 5795027 h 5795027"/>
              <a:gd name="connsiteX3" fmla="*/ 1950069 w 2976290"/>
              <a:gd name="connsiteY3" fmla="*/ 5630311 h 5795027"/>
              <a:gd name="connsiteX4" fmla="*/ 559353 w 2976290"/>
              <a:gd name="connsiteY4" fmla="*/ 4939455 h 5795027"/>
              <a:gd name="connsiteX5" fmla="*/ 0 w 2976290"/>
              <a:gd name="connsiteY5" fmla="*/ 3746068 h 5795027"/>
              <a:gd name="connsiteX6" fmla="*/ 0 w 2976290"/>
              <a:gd name="connsiteY6" fmla="*/ 3441681 h 5795027"/>
              <a:gd name="connsiteX7" fmla="*/ 0 w 2976290"/>
              <a:gd name="connsiteY7" fmla="*/ 3042471 h 5795027"/>
              <a:gd name="connsiteX8" fmla="*/ 0 w 2976290"/>
              <a:gd name="connsiteY8" fmla="*/ 2752557 h 5795027"/>
              <a:gd name="connsiteX9" fmla="*/ 0 w 2976290"/>
              <a:gd name="connsiteY9" fmla="*/ 2231503 h 5795027"/>
              <a:gd name="connsiteX10" fmla="*/ 0 w 2976290"/>
              <a:gd name="connsiteY10" fmla="*/ 2048959 h 5795027"/>
              <a:gd name="connsiteX11" fmla="*/ 559354 w 2976290"/>
              <a:gd name="connsiteY11" fmla="*/ 855573 h 5795027"/>
              <a:gd name="connsiteX12" fmla="*/ 1950071 w 2976290"/>
              <a:gd name="connsiteY12" fmla="*/ 164715 h 5795027"/>
              <a:gd name="connsiteX13" fmla="*/ 2144960 w 2976290"/>
              <a:gd name="connsiteY13" fmla="*/ 0 h 5795027"/>
              <a:gd name="connsiteX14" fmla="*/ 2332832 w 2976290"/>
              <a:gd name="connsiteY14" fmla="*/ 164715 h 5795027"/>
              <a:gd name="connsiteX15" fmla="*/ 2976290 w 2976290"/>
              <a:gd name="connsiteY15" fmla="*/ 524033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6290" h="5795027">
                <a:moveTo>
                  <a:pt x="2955049" y="5266109"/>
                </a:moveTo>
                <a:cubicBezTo>
                  <a:pt x="2737194" y="5332489"/>
                  <a:pt x="2474819" y="554215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lnTo>
                  <a:pt x="2144960" y="0"/>
                </a:lnTo>
                <a:lnTo>
                  <a:pt x="2332832" y="164715"/>
                </a:lnTo>
                <a:cubicBezTo>
                  <a:pt x="2471387" y="252054"/>
                  <a:pt x="2744504" y="408890"/>
                  <a:pt x="2976290" y="524033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66BA2F-0910-C446-805B-6DADE05D1481}"/>
              </a:ext>
            </a:extLst>
          </p:cNvPr>
          <p:cNvSpPr txBox="1"/>
          <p:nvPr/>
        </p:nvSpPr>
        <p:spPr>
          <a:xfrm>
            <a:off x="9771526" y="630509"/>
            <a:ext cx="1360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Grazie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2B8E96C-5F85-554B-8DAE-D99A5FFD7FFC}"/>
              </a:ext>
            </a:extLst>
          </p:cNvPr>
          <p:cNvSpPr txBox="1"/>
          <p:nvPr/>
        </p:nvSpPr>
        <p:spPr>
          <a:xfrm>
            <a:off x="11010341" y="3100233"/>
            <a:ext cx="1132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PROF.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2A95B30-60E4-274F-8A46-B14B341F6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39" y="905153"/>
            <a:ext cx="8970367" cy="504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99682"/>
      </p:ext>
    </p:extLst>
  </p:cSld>
  <p:clrMapOvr>
    <a:masterClrMapping/>
  </p:clrMapOvr>
</p:sld>
</file>

<file path=ppt/theme/theme1.xml><?xml version="1.0" encoding="utf-8"?>
<a:theme xmlns:a="http://schemas.openxmlformats.org/drawingml/2006/main" name="Marrakesh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Goudy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rakeshVTI" id="{DCD97A9B-DAE4-42FA-B2F9-0A5C34F43D6C}" vid="{A7163F41-974B-4A88-831F-D9DFFFE40C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66</Words>
  <Application>Microsoft Macintosh PowerPoint</Application>
  <PresentationFormat>Widescreen</PresentationFormat>
  <Paragraphs>44</Paragraphs>
  <Slides>22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5" baseType="lpstr">
      <vt:lpstr>Arial</vt:lpstr>
      <vt:lpstr>Goudy Old Style</vt:lpstr>
      <vt:lpstr>MarrakeshVTI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alba iannotti</dc:creator>
  <cp:lastModifiedBy>andrea malizia</cp:lastModifiedBy>
  <cp:revision>18</cp:revision>
  <dcterms:created xsi:type="dcterms:W3CDTF">2022-05-11T12:43:18Z</dcterms:created>
  <dcterms:modified xsi:type="dcterms:W3CDTF">2022-05-17T06:17:18Z</dcterms:modified>
</cp:coreProperties>
</file>